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handoutMasterIdLst>
    <p:handoutMasterId r:id="rId19"/>
  </p:handoutMasterIdLst>
  <p:sldIdLst>
    <p:sldId id="272" r:id="rId2"/>
    <p:sldId id="273" r:id="rId3"/>
    <p:sldId id="297" r:id="rId4"/>
    <p:sldId id="280" r:id="rId5"/>
    <p:sldId id="281" r:id="rId6"/>
    <p:sldId id="284" r:id="rId7"/>
    <p:sldId id="285" r:id="rId8"/>
    <p:sldId id="287" r:id="rId9"/>
    <p:sldId id="288" r:id="rId10"/>
    <p:sldId id="296" r:id="rId11"/>
    <p:sldId id="293" r:id="rId12"/>
    <p:sldId id="294" r:id="rId13"/>
    <p:sldId id="292" r:id="rId14"/>
    <p:sldId id="291" r:id="rId15"/>
    <p:sldId id="295" r:id="rId16"/>
    <p:sldId id="298" r:id="rId17"/>
  </p:sldIdLst>
  <p:sldSz cx="9144000" cy="6858000" type="screen4x3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6834" autoAdjust="0"/>
  </p:normalViewPr>
  <p:slideViewPr>
    <p:cSldViewPr snapToGrid="0">
      <p:cViewPr varScale="1">
        <p:scale>
          <a:sx n="81" d="100"/>
          <a:sy n="81" d="100"/>
        </p:scale>
        <p:origin x="8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280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9FBDE2-BDD4-4254-971F-323C81E2E64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451A07C-8D9F-4499-A72A-BB4C2A2AFB54}">
      <dgm:prSet phldrT="[文字]" custT="1"/>
      <dgm:spPr/>
      <dgm:t>
        <a:bodyPr/>
        <a:lstStyle/>
        <a:p>
          <a:r>
            <a:rPr lang="zh-TW" altLang="en-US" sz="2000" b="1" dirty="0" smtClean="0">
              <a:solidFill>
                <a:srgbClr val="FFFF00"/>
              </a:solidFill>
            </a:rPr>
            <a:t>性生殖生理</a:t>
          </a:r>
          <a:r>
            <a:rPr lang="en-US" altLang="zh-TW" sz="2000" b="1" dirty="0" smtClean="0">
              <a:solidFill>
                <a:srgbClr val="FFFF00"/>
              </a:solidFill>
            </a:rPr>
            <a:t>&amp;</a:t>
          </a:r>
          <a:r>
            <a:rPr lang="zh-TW" altLang="en-US" sz="2000" b="1" dirty="0" smtClean="0">
              <a:solidFill>
                <a:srgbClr val="FFFF00"/>
              </a:solidFill>
            </a:rPr>
            <a:t>病理</a:t>
          </a:r>
          <a:endParaRPr lang="zh-TW" altLang="en-US" sz="2000" b="1" dirty="0">
            <a:solidFill>
              <a:srgbClr val="FFFF00"/>
            </a:solidFill>
          </a:endParaRPr>
        </a:p>
      </dgm:t>
    </dgm:pt>
    <dgm:pt modelId="{DC71F695-6977-4E97-9AE1-7A5A2201D7F6}" type="parTrans" cxnId="{7F7E6675-3A22-41D0-A5BE-687FB2FCAB75}">
      <dgm:prSet/>
      <dgm:spPr/>
      <dgm:t>
        <a:bodyPr/>
        <a:lstStyle/>
        <a:p>
          <a:endParaRPr lang="zh-TW" altLang="en-US"/>
        </a:p>
      </dgm:t>
    </dgm:pt>
    <dgm:pt modelId="{52227C99-BE67-4D62-BCCA-6C047A9434D7}" type="sibTrans" cxnId="{7F7E6675-3A22-41D0-A5BE-687FB2FCAB75}">
      <dgm:prSet/>
      <dgm:spPr/>
      <dgm:t>
        <a:bodyPr/>
        <a:lstStyle/>
        <a:p>
          <a:endParaRPr lang="zh-TW" altLang="en-US"/>
        </a:p>
      </dgm:t>
    </dgm:pt>
    <dgm:pt modelId="{B62E71DC-A1BF-4D25-A4D7-CFF9B9DFCFF4}">
      <dgm:prSet phldrT="[文字]"/>
      <dgm:spPr/>
      <dgm:t>
        <a:bodyPr/>
        <a:lstStyle/>
        <a:p>
          <a:r>
            <a:rPr lang="zh-TW" altLang="en-US" b="1" dirty="0" smtClean="0"/>
            <a:t>心理現象</a:t>
          </a:r>
          <a:r>
            <a:rPr lang="en-US" altLang="zh-TW" b="1" dirty="0" smtClean="0"/>
            <a:t>&amp;</a:t>
          </a:r>
          <a:r>
            <a:rPr lang="zh-TW" altLang="en-US" b="1" dirty="0" smtClean="0"/>
            <a:t>心理適應</a:t>
          </a:r>
          <a:endParaRPr lang="zh-TW" altLang="en-US" b="1" dirty="0"/>
        </a:p>
      </dgm:t>
    </dgm:pt>
    <dgm:pt modelId="{E32CCD15-E94A-408F-AFF6-22DE67B8EB2A}" type="parTrans" cxnId="{60AE3043-8864-451C-A90B-478134982440}">
      <dgm:prSet/>
      <dgm:spPr/>
      <dgm:t>
        <a:bodyPr/>
        <a:lstStyle/>
        <a:p>
          <a:endParaRPr lang="zh-TW" altLang="en-US"/>
        </a:p>
      </dgm:t>
    </dgm:pt>
    <dgm:pt modelId="{964FE9DD-174A-4770-8FF0-0B72530EFA72}" type="sibTrans" cxnId="{60AE3043-8864-451C-A90B-478134982440}">
      <dgm:prSet/>
      <dgm:spPr/>
      <dgm:t>
        <a:bodyPr/>
        <a:lstStyle/>
        <a:p>
          <a:endParaRPr lang="zh-TW" altLang="en-US"/>
        </a:p>
      </dgm:t>
    </dgm:pt>
    <dgm:pt modelId="{B7523425-41CA-4278-A499-9F85E22FC1A3}">
      <dgm:prSet phldrT="[文字]"/>
      <dgm:spPr/>
      <dgm:t>
        <a:bodyPr/>
        <a:lstStyle/>
        <a:p>
          <a:r>
            <a:rPr lang="zh-TW" altLang="en-US" b="1" dirty="0" smtClean="0"/>
            <a:t>人際關係</a:t>
          </a:r>
          <a:r>
            <a:rPr lang="en-US" altLang="zh-TW" b="1" dirty="0" smtClean="0"/>
            <a:t>&amp;</a:t>
          </a:r>
          <a:r>
            <a:rPr lang="zh-TW" altLang="en-US" b="1" dirty="0" smtClean="0"/>
            <a:t>社會規範</a:t>
          </a:r>
          <a:endParaRPr lang="en-US" altLang="zh-TW" b="1" dirty="0" smtClean="0"/>
        </a:p>
      </dgm:t>
    </dgm:pt>
    <dgm:pt modelId="{4F823792-BF73-42C5-8014-91C4AF5E343B}" type="parTrans" cxnId="{FE59DB7B-3841-41A0-B219-5E93A161AC48}">
      <dgm:prSet/>
      <dgm:spPr/>
      <dgm:t>
        <a:bodyPr/>
        <a:lstStyle/>
        <a:p>
          <a:endParaRPr lang="zh-TW" altLang="en-US"/>
        </a:p>
      </dgm:t>
    </dgm:pt>
    <dgm:pt modelId="{11E88C05-E90C-44C5-A536-BEF18CFA77A1}" type="sibTrans" cxnId="{FE59DB7B-3841-41A0-B219-5E93A161AC48}">
      <dgm:prSet/>
      <dgm:spPr/>
      <dgm:t>
        <a:bodyPr/>
        <a:lstStyle/>
        <a:p>
          <a:endParaRPr lang="zh-TW" altLang="en-US"/>
        </a:p>
      </dgm:t>
    </dgm:pt>
    <dgm:pt modelId="{172A3F00-17C3-4546-871B-D62D589C607D}">
      <dgm:prSet phldrT="[文字]"/>
      <dgm:spPr/>
      <dgm:t>
        <a:bodyPr/>
        <a:lstStyle/>
        <a:p>
          <a:r>
            <a:rPr lang="zh-TW" altLang="en-US" b="1" dirty="0" smtClean="0"/>
            <a:t>法理約束</a:t>
          </a:r>
          <a:r>
            <a:rPr lang="en-US" altLang="zh-TW" b="1" dirty="0" smtClean="0"/>
            <a:t>&amp;</a:t>
          </a:r>
          <a:r>
            <a:rPr lang="zh-TW" altLang="en-US" b="1" dirty="0" smtClean="0"/>
            <a:t>行為規準</a:t>
          </a:r>
          <a:endParaRPr lang="zh-TW" altLang="en-US" b="1" dirty="0"/>
        </a:p>
      </dgm:t>
    </dgm:pt>
    <dgm:pt modelId="{318E4C4F-6CB2-4BF2-9176-1FDBE39D0F00}" type="parTrans" cxnId="{AC3B41AF-F6E1-4F6A-90F8-B4CC1C6F1A93}">
      <dgm:prSet/>
      <dgm:spPr/>
      <dgm:t>
        <a:bodyPr/>
        <a:lstStyle/>
        <a:p>
          <a:endParaRPr lang="zh-TW" altLang="en-US"/>
        </a:p>
      </dgm:t>
    </dgm:pt>
    <dgm:pt modelId="{2847D291-A031-4D7E-B0DE-4E985964AF03}" type="sibTrans" cxnId="{AC3B41AF-F6E1-4F6A-90F8-B4CC1C6F1A93}">
      <dgm:prSet/>
      <dgm:spPr/>
      <dgm:t>
        <a:bodyPr/>
        <a:lstStyle/>
        <a:p>
          <a:endParaRPr lang="zh-TW" altLang="en-US"/>
        </a:p>
      </dgm:t>
    </dgm:pt>
    <dgm:pt modelId="{F89228A7-2A6D-4991-BBA7-D44076BB7692}">
      <dgm:prSet phldrT="[文字]"/>
      <dgm:spPr/>
      <dgm:t>
        <a:bodyPr/>
        <a:lstStyle/>
        <a:p>
          <a:r>
            <a:rPr lang="zh-TW" altLang="en-US" b="1" dirty="0" smtClean="0"/>
            <a:t>倫理考量</a:t>
          </a:r>
          <a:r>
            <a:rPr lang="en-US" altLang="zh-TW" b="1" dirty="0" smtClean="0"/>
            <a:t>&amp;</a:t>
          </a:r>
          <a:r>
            <a:rPr lang="zh-TW" altLang="en-US" b="1" dirty="0" smtClean="0"/>
            <a:t>秩序之律</a:t>
          </a:r>
          <a:endParaRPr lang="zh-TW" altLang="en-US" b="1" dirty="0"/>
        </a:p>
      </dgm:t>
    </dgm:pt>
    <dgm:pt modelId="{BB64FE77-23F5-40EA-B223-B340A5BDED4D}" type="parTrans" cxnId="{2CCF3396-1ED7-4B6B-9145-C2311A256AC7}">
      <dgm:prSet/>
      <dgm:spPr/>
      <dgm:t>
        <a:bodyPr/>
        <a:lstStyle/>
        <a:p>
          <a:endParaRPr lang="zh-TW" altLang="en-US"/>
        </a:p>
      </dgm:t>
    </dgm:pt>
    <dgm:pt modelId="{59D471DA-6192-4674-B411-68E7BAFA9371}" type="sibTrans" cxnId="{2CCF3396-1ED7-4B6B-9145-C2311A256AC7}">
      <dgm:prSet/>
      <dgm:spPr/>
      <dgm:t>
        <a:bodyPr/>
        <a:lstStyle/>
        <a:p>
          <a:endParaRPr lang="zh-TW" altLang="en-US"/>
        </a:p>
      </dgm:t>
    </dgm:pt>
    <dgm:pt modelId="{26D5F93E-DD5E-4B03-A3F6-59483B1D9331}">
      <dgm:prSet/>
      <dgm:spPr/>
      <dgm:t>
        <a:bodyPr/>
        <a:lstStyle/>
        <a:p>
          <a:endParaRPr lang="zh-TW" altLang="en-US"/>
        </a:p>
      </dgm:t>
    </dgm:pt>
    <dgm:pt modelId="{66CC2A85-604B-442F-B6BD-2D4B08B53B4A}" type="parTrans" cxnId="{D8230632-19FA-4F12-9C5C-9A6B923CD1A7}">
      <dgm:prSet/>
      <dgm:spPr/>
      <dgm:t>
        <a:bodyPr/>
        <a:lstStyle/>
        <a:p>
          <a:endParaRPr lang="zh-TW" altLang="en-US"/>
        </a:p>
      </dgm:t>
    </dgm:pt>
    <dgm:pt modelId="{A47BDEF4-F6D5-499C-BFC1-D907B75D13C2}" type="sibTrans" cxnId="{D8230632-19FA-4F12-9C5C-9A6B923CD1A7}">
      <dgm:prSet/>
      <dgm:spPr/>
      <dgm:t>
        <a:bodyPr/>
        <a:lstStyle/>
        <a:p>
          <a:endParaRPr lang="zh-TW" altLang="en-US"/>
        </a:p>
      </dgm:t>
    </dgm:pt>
    <dgm:pt modelId="{665F0AD7-BF52-4D15-8192-07A902515565}">
      <dgm:prSet/>
      <dgm:spPr/>
      <dgm:t>
        <a:bodyPr/>
        <a:lstStyle/>
        <a:p>
          <a:endParaRPr lang="zh-TW" altLang="en-US"/>
        </a:p>
      </dgm:t>
    </dgm:pt>
    <dgm:pt modelId="{1E092518-43DD-46C7-8363-E7E35256C584}" type="parTrans" cxnId="{6B999DAD-BB07-4191-88E3-CFAC55FEFD9B}">
      <dgm:prSet/>
      <dgm:spPr/>
      <dgm:t>
        <a:bodyPr/>
        <a:lstStyle/>
        <a:p>
          <a:endParaRPr lang="zh-TW" altLang="en-US"/>
        </a:p>
      </dgm:t>
    </dgm:pt>
    <dgm:pt modelId="{B541DFE5-2130-4352-936B-90D28EEA7B32}" type="sibTrans" cxnId="{6B999DAD-BB07-4191-88E3-CFAC55FEFD9B}">
      <dgm:prSet/>
      <dgm:spPr/>
      <dgm:t>
        <a:bodyPr/>
        <a:lstStyle/>
        <a:p>
          <a:endParaRPr lang="zh-TW" altLang="en-US"/>
        </a:p>
      </dgm:t>
    </dgm:pt>
    <dgm:pt modelId="{2E01E34F-996D-465A-B6D4-048E901EDF28}">
      <dgm:prSet/>
      <dgm:spPr/>
      <dgm:t>
        <a:bodyPr/>
        <a:lstStyle/>
        <a:p>
          <a:endParaRPr lang="zh-TW" altLang="en-US"/>
        </a:p>
      </dgm:t>
    </dgm:pt>
    <dgm:pt modelId="{501FA8EF-B1E5-4984-B8F8-8693ECB0625B}" type="parTrans" cxnId="{57378803-7C7E-4199-AE0C-C3572BBA53CB}">
      <dgm:prSet/>
      <dgm:spPr/>
      <dgm:t>
        <a:bodyPr/>
        <a:lstStyle/>
        <a:p>
          <a:endParaRPr lang="zh-TW" altLang="en-US"/>
        </a:p>
      </dgm:t>
    </dgm:pt>
    <dgm:pt modelId="{C59CCFBB-1015-4C1C-B184-A3F1726A08A7}" type="sibTrans" cxnId="{57378803-7C7E-4199-AE0C-C3572BBA53CB}">
      <dgm:prSet/>
      <dgm:spPr/>
      <dgm:t>
        <a:bodyPr/>
        <a:lstStyle/>
        <a:p>
          <a:endParaRPr lang="zh-TW" altLang="en-US"/>
        </a:p>
      </dgm:t>
    </dgm:pt>
    <dgm:pt modelId="{401FD917-260B-42D2-83BD-4D7E2C474AF0}" type="pres">
      <dgm:prSet presAssocID="{249FBDE2-BDD4-4254-971F-323C81E2E64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56D2935-ECC2-45EF-AD02-96A09BA1BC5A}" type="pres">
      <dgm:prSet presAssocID="{F451A07C-8D9F-4499-A72A-BB4C2A2AFB54}" presName="centerShape" presStyleLbl="node0" presStyleIdx="0" presStyleCnt="1"/>
      <dgm:spPr/>
      <dgm:t>
        <a:bodyPr/>
        <a:lstStyle/>
        <a:p>
          <a:endParaRPr lang="zh-TW" altLang="en-US"/>
        </a:p>
      </dgm:t>
    </dgm:pt>
    <dgm:pt modelId="{8DCA5495-EF25-4926-80D1-C77303E7774C}" type="pres">
      <dgm:prSet presAssocID="{B62E71DC-A1BF-4D25-A4D7-CFF9B9DFCFF4}" presName="node" presStyleLbl="node1" presStyleIdx="0" presStyleCnt="4" custScaleX="113847" custScaleY="1105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D013218-D798-4F61-BC58-0536A192A3BD}" type="pres">
      <dgm:prSet presAssocID="{B62E71DC-A1BF-4D25-A4D7-CFF9B9DFCFF4}" presName="dummy" presStyleCnt="0"/>
      <dgm:spPr/>
    </dgm:pt>
    <dgm:pt modelId="{E668EA06-8969-4CD4-82EA-DE8C98DD4296}" type="pres">
      <dgm:prSet presAssocID="{964FE9DD-174A-4770-8FF0-0B72530EFA72}" presName="sibTrans" presStyleLbl="sibTrans2D1" presStyleIdx="0" presStyleCnt="4"/>
      <dgm:spPr/>
      <dgm:t>
        <a:bodyPr/>
        <a:lstStyle/>
        <a:p>
          <a:endParaRPr lang="zh-TW" altLang="en-US"/>
        </a:p>
      </dgm:t>
    </dgm:pt>
    <dgm:pt modelId="{F1BC195E-E684-4536-A8EA-0D5445C0F3CC}" type="pres">
      <dgm:prSet presAssocID="{B7523425-41CA-4278-A499-9F85E22FC1A3}" presName="node" presStyleLbl="node1" presStyleIdx="1" presStyleCnt="4" custScaleX="117265" custScaleY="11533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03DA40C-0277-4757-9352-9C156B159DAB}" type="pres">
      <dgm:prSet presAssocID="{B7523425-41CA-4278-A499-9F85E22FC1A3}" presName="dummy" presStyleCnt="0"/>
      <dgm:spPr/>
    </dgm:pt>
    <dgm:pt modelId="{447838FA-A7B2-4DD3-B31B-09AC88F013B1}" type="pres">
      <dgm:prSet presAssocID="{11E88C05-E90C-44C5-A536-BEF18CFA77A1}" presName="sibTrans" presStyleLbl="sibTrans2D1" presStyleIdx="1" presStyleCnt="4"/>
      <dgm:spPr/>
      <dgm:t>
        <a:bodyPr/>
        <a:lstStyle/>
        <a:p>
          <a:endParaRPr lang="zh-TW" altLang="en-US"/>
        </a:p>
      </dgm:t>
    </dgm:pt>
    <dgm:pt modelId="{2AB4E696-403E-492B-BA0F-D11C09E3E493}" type="pres">
      <dgm:prSet presAssocID="{172A3F00-17C3-4546-871B-D62D589C607D}" presName="node" presStyleLbl="node1" presStyleIdx="2" presStyleCnt="4" custScaleX="114876" custScaleY="11479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3AE7E0F-301C-4838-94F6-C6CAAA250363}" type="pres">
      <dgm:prSet presAssocID="{172A3F00-17C3-4546-871B-D62D589C607D}" presName="dummy" presStyleCnt="0"/>
      <dgm:spPr/>
    </dgm:pt>
    <dgm:pt modelId="{99E24CC0-FB5A-4EC5-B6F3-143FF33345CD}" type="pres">
      <dgm:prSet presAssocID="{2847D291-A031-4D7E-B0DE-4E985964AF03}" presName="sibTrans" presStyleLbl="sibTrans2D1" presStyleIdx="2" presStyleCnt="4"/>
      <dgm:spPr/>
      <dgm:t>
        <a:bodyPr/>
        <a:lstStyle/>
        <a:p>
          <a:endParaRPr lang="zh-TW" altLang="en-US"/>
        </a:p>
      </dgm:t>
    </dgm:pt>
    <dgm:pt modelId="{895DE174-3D44-4D90-A6D1-CD12B0C8ABE5}" type="pres">
      <dgm:prSet presAssocID="{F89228A7-2A6D-4991-BBA7-D44076BB7692}" presName="node" presStyleLbl="node1" presStyleIdx="3" presStyleCnt="4" custScaleX="116579" custScaleY="11533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46E0BD7-17FE-49BF-9649-34DDBF96A75B}" type="pres">
      <dgm:prSet presAssocID="{F89228A7-2A6D-4991-BBA7-D44076BB7692}" presName="dummy" presStyleCnt="0"/>
      <dgm:spPr/>
    </dgm:pt>
    <dgm:pt modelId="{0EDF54E4-683E-4F6B-8819-C14DF4DD67DE}" type="pres">
      <dgm:prSet presAssocID="{59D471DA-6192-4674-B411-68E7BAFA9371}" presName="sibTrans" presStyleLbl="sibTrans2D1" presStyleIdx="3" presStyleCnt="4"/>
      <dgm:spPr/>
      <dgm:t>
        <a:bodyPr/>
        <a:lstStyle/>
        <a:p>
          <a:endParaRPr lang="zh-TW" altLang="en-US"/>
        </a:p>
      </dgm:t>
    </dgm:pt>
  </dgm:ptLst>
  <dgm:cxnLst>
    <dgm:cxn modelId="{26C0B74A-7470-42F7-ABD2-87897817480E}" type="presOf" srcId="{59D471DA-6192-4674-B411-68E7BAFA9371}" destId="{0EDF54E4-683E-4F6B-8819-C14DF4DD67DE}" srcOrd="0" destOrd="0" presId="urn:microsoft.com/office/officeart/2005/8/layout/radial6"/>
    <dgm:cxn modelId="{6B999DAD-BB07-4191-88E3-CFAC55FEFD9B}" srcId="{249FBDE2-BDD4-4254-971F-323C81E2E643}" destId="{665F0AD7-BF52-4D15-8192-07A902515565}" srcOrd="2" destOrd="0" parTransId="{1E092518-43DD-46C7-8363-E7E35256C584}" sibTransId="{B541DFE5-2130-4352-936B-90D28EEA7B32}"/>
    <dgm:cxn modelId="{7F7E6675-3A22-41D0-A5BE-687FB2FCAB75}" srcId="{249FBDE2-BDD4-4254-971F-323C81E2E643}" destId="{F451A07C-8D9F-4499-A72A-BB4C2A2AFB54}" srcOrd="0" destOrd="0" parTransId="{DC71F695-6977-4E97-9AE1-7A5A2201D7F6}" sibTransId="{52227C99-BE67-4D62-BCCA-6C047A9434D7}"/>
    <dgm:cxn modelId="{4ACF3D14-7D1D-4B1B-8641-4C9C4A4180DD}" type="presOf" srcId="{B62E71DC-A1BF-4D25-A4D7-CFF9B9DFCFF4}" destId="{8DCA5495-EF25-4926-80D1-C77303E7774C}" srcOrd="0" destOrd="0" presId="urn:microsoft.com/office/officeart/2005/8/layout/radial6"/>
    <dgm:cxn modelId="{2CCF3396-1ED7-4B6B-9145-C2311A256AC7}" srcId="{F451A07C-8D9F-4499-A72A-BB4C2A2AFB54}" destId="{F89228A7-2A6D-4991-BBA7-D44076BB7692}" srcOrd="3" destOrd="0" parTransId="{BB64FE77-23F5-40EA-B223-B340A5BDED4D}" sibTransId="{59D471DA-6192-4674-B411-68E7BAFA9371}"/>
    <dgm:cxn modelId="{F84E9354-42B3-48DE-AEC4-92CE8E0CEFC2}" type="presOf" srcId="{964FE9DD-174A-4770-8FF0-0B72530EFA72}" destId="{E668EA06-8969-4CD4-82EA-DE8C98DD4296}" srcOrd="0" destOrd="0" presId="urn:microsoft.com/office/officeart/2005/8/layout/radial6"/>
    <dgm:cxn modelId="{FDB5362C-D32D-43E9-87B9-DCAB5C891E9B}" type="presOf" srcId="{F89228A7-2A6D-4991-BBA7-D44076BB7692}" destId="{895DE174-3D44-4D90-A6D1-CD12B0C8ABE5}" srcOrd="0" destOrd="0" presId="urn:microsoft.com/office/officeart/2005/8/layout/radial6"/>
    <dgm:cxn modelId="{11563E69-15F5-4679-A2BE-CB5E363FA906}" type="presOf" srcId="{172A3F00-17C3-4546-871B-D62D589C607D}" destId="{2AB4E696-403E-492B-BA0F-D11C09E3E493}" srcOrd="0" destOrd="0" presId="urn:microsoft.com/office/officeart/2005/8/layout/radial6"/>
    <dgm:cxn modelId="{AC3B41AF-F6E1-4F6A-90F8-B4CC1C6F1A93}" srcId="{F451A07C-8D9F-4499-A72A-BB4C2A2AFB54}" destId="{172A3F00-17C3-4546-871B-D62D589C607D}" srcOrd="2" destOrd="0" parTransId="{318E4C4F-6CB2-4BF2-9176-1FDBE39D0F00}" sibTransId="{2847D291-A031-4D7E-B0DE-4E985964AF03}"/>
    <dgm:cxn modelId="{60AE3043-8864-451C-A90B-478134982440}" srcId="{F451A07C-8D9F-4499-A72A-BB4C2A2AFB54}" destId="{B62E71DC-A1BF-4D25-A4D7-CFF9B9DFCFF4}" srcOrd="0" destOrd="0" parTransId="{E32CCD15-E94A-408F-AFF6-22DE67B8EB2A}" sibTransId="{964FE9DD-174A-4770-8FF0-0B72530EFA72}"/>
    <dgm:cxn modelId="{57378803-7C7E-4199-AE0C-C3572BBA53CB}" srcId="{249FBDE2-BDD4-4254-971F-323C81E2E643}" destId="{2E01E34F-996D-465A-B6D4-048E901EDF28}" srcOrd="3" destOrd="0" parTransId="{501FA8EF-B1E5-4984-B8F8-8693ECB0625B}" sibTransId="{C59CCFBB-1015-4C1C-B184-A3F1726A08A7}"/>
    <dgm:cxn modelId="{2AD658C9-601C-430C-BD64-41AA83AA0956}" type="presOf" srcId="{249FBDE2-BDD4-4254-971F-323C81E2E643}" destId="{401FD917-260B-42D2-83BD-4D7E2C474AF0}" srcOrd="0" destOrd="0" presId="urn:microsoft.com/office/officeart/2005/8/layout/radial6"/>
    <dgm:cxn modelId="{99408714-CC82-47D6-B464-A0D6DBBF2D49}" type="presOf" srcId="{11E88C05-E90C-44C5-A536-BEF18CFA77A1}" destId="{447838FA-A7B2-4DD3-B31B-09AC88F013B1}" srcOrd="0" destOrd="0" presId="urn:microsoft.com/office/officeart/2005/8/layout/radial6"/>
    <dgm:cxn modelId="{FE59DB7B-3841-41A0-B219-5E93A161AC48}" srcId="{F451A07C-8D9F-4499-A72A-BB4C2A2AFB54}" destId="{B7523425-41CA-4278-A499-9F85E22FC1A3}" srcOrd="1" destOrd="0" parTransId="{4F823792-BF73-42C5-8014-91C4AF5E343B}" sibTransId="{11E88C05-E90C-44C5-A536-BEF18CFA77A1}"/>
    <dgm:cxn modelId="{FD5935DD-0ECA-4471-8581-24BAF7463BCD}" type="presOf" srcId="{2847D291-A031-4D7E-B0DE-4E985964AF03}" destId="{99E24CC0-FB5A-4EC5-B6F3-143FF33345CD}" srcOrd="0" destOrd="0" presId="urn:microsoft.com/office/officeart/2005/8/layout/radial6"/>
    <dgm:cxn modelId="{1361BCDE-72E3-4320-8628-EADE1063802E}" type="presOf" srcId="{F451A07C-8D9F-4499-A72A-BB4C2A2AFB54}" destId="{A56D2935-ECC2-45EF-AD02-96A09BA1BC5A}" srcOrd="0" destOrd="0" presId="urn:microsoft.com/office/officeart/2005/8/layout/radial6"/>
    <dgm:cxn modelId="{D8230632-19FA-4F12-9C5C-9A6B923CD1A7}" srcId="{249FBDE2-BDD4-4254-971F-323C81E2E643}" destId="{26D5F93E-DD5E-4B03-A3F6-59483B1D9331}" srcOrd="1" destOrd="0" parTransId="{66CC2A85-604B-442F-B6BD-2D4B08B53B4A}" sibTransId="{A47BDEF4-F6D5-499C-BFC1-D907B75D13C2}"/>
    <dgm:cxn modelId="{21398D66-E9AC-413B-AA7C-A03D7250B324}" type="presOf" srcId="{B7523425-41CA-4278-A499-9F85E22FC1A3}" destId="{F1BC195E-E684-4536-A8EA-0D5445C0F3CC}" srcOrd="0" destOrd="0" presId="urn:microsoft.com/office/officeart/2005/8/layout/radial6"/>
    <dgm:cxn modelId="{6C63E650-9136-4573-BFF0-888217B4D3CD}" type="presParOf" srcId="{401FD917-260B-42D2-83BD-4D7E2C474AF0}" destId="{A56D2935-ECC2-45EF-AD02-96A09BA1BC5A}" srcOrd="0" destOrd="0" presId="urn:microsoft.com/office/officeart/2005/8/layout/radial6"/>
    <dgm:cxn modelId="{41714F06-7411-4D45-9EC5-F5E777FA0734}" type="presParOf" srcId="{401FD917-260B-42D2-83BD-4D7E2C474AF0}" destId="{8DCA5495-EF25-4926-80D1-C77303E7774C}" srcOrd="1" destOrd="0" presId="urn:microsoft.com/office/officeart/2005/8/layout/radial6"/>
    <dgm:cxn modelId="{7CB22782-4B73-4240-A13B-8742CEED397D}" type="presParOf" srcId="{401FD917-260B-42D2-83BD-4D7E2C474AF0}" destId="{3D013218-D798-4F61-BC58-0536A192A3BD}" srcOrd="2" destOrd="0" presId="urn:microsoft.com/office/officeart/2005/8/layout/radial6"/>
    <dgm:cxn modelId="{6ED6A9B7-DF1B-40B3-9143-DAFC3F0A8F98}" type="presParOf" srcId="{401FD917-260B-42D2-83BD-4D7E2C474AF0}" destId="{E668EA06-8969-4CD4-82EA-DE8C98DD4296}" srcOrd="3" destOrd="0" presId="urn:microsoft.com/office/officeart/2005/8/layout/radial6"/>
    <dgm:cxn modelId="{70E404EE-71BE-48C7-9602-EFD6DEE7C107}" type="presParOf" srcId="{401FD917-260B-42D2-83BD-4D7E2C474AF0}" destId="{F1BC195E-E684-4536-A8EA-0D5445C0F3CC}" srcOrd="4" destOrd="0" presId="urn:microsoft.com/office/officeart/2005/8/layout/radial6"/>
    <dgm:cxn modelId="{BD944A6F-5EDD-4C47-B611-64A1E1A1B18B}" type="presParOf" srcId="{401FD917-260B-42D2-83BD-4D7E2C474AF0}" destId="{003DA40C-0277-4757-9352-9C156B159DAB}" srcOrd="5" destOrd="0" presId="urn:microsoft.com/office/officeart/2005/8/layout/radial6"/>
    <dgm:cxn modelId="{345F3E97-866E-45DD-AD77-1CED2AE16301}" type="presParOf" srcId="{401FD917-260B-42D2-83BD-4D7E2C474AF0}" destId="{447838FA-A7B2-4DD3-B31B-09AC88F013B1}" srcOrd="6" destOrd="0" presId="urn:microsoft.com/office/officeart/2005/8/layout/radial6"/>
    <dgm:cxn modelId="{1624E3F5-DA4E-4698-B831-93BCF00BFF0B}" type="presParOf" srcId="{401FD917-260B-42D2-83BD-4D7E2C474AF0}" destId="{2AB4E696-403E-492B-BA0F-D11C09E3E493}" srcOrd="7" destOrd="0" presId="urn:microsoft.com/office/officeart/2005/8/layout/radial6"/>
    <dgm:cxn modelId="{19EE5138-ED82-4902-A1C9-C261E41A0BF6}" type="presParOf" srcId="{401FD917-260B-42D2-83BD-4D7E2C474AF0}" destId="{93AE7E0F-301C-4838-94F6-C6CAAA250363}" srcOrd="8" destOrd="0" presId="urn:microsoft.com/office/officeart/2005/8/layout/radial6"/>
    <dgm:cxn modelId="{83737E5C-78D1-4415-9062-4F6AFC7F6428}" type="presParOf" srcId="{401FD917-260B-42D2-83BD-4D7E2C474AF0}" destId="{99E24CC0-FB5A-4EC5-B6F3-143FF33345CD}" srcOrd="9" destOrd="0" presId="urn:microsoft.com/office/officeart/2005/8/layout/radial6"/>
    <dgm:cxn modelId="{CD3089FF-A67C-4E93-AEEE-076863E133DF}" type="presParOf" srcId="{401FD917-260B-42D2-83BD-4D7E2C474AF0}" destId="{895DE174-3D44-4D90-A6D1-CD12B0C8ABE5}" srcOrd="10" destOrd="0" presId="urn:microsoft.com/office/officeart/2005/8/layout/radial6"/>
    <dgm:cxn modelId="{FEAA04C3-FD34-48C3-8C71-876A8F22FBAE}" type="presParOf" srcId="{401FD917-260B-42D2-83BD-4D7E2C474AF0}" destId="{346E0BD7-17FE-49BF-9649-34DDBF96A75B}" srcOrd="11" destOrd="0" presId="urn:microsoft.com/office/officeart/2005/8/layout/radial6"/>
    <dgm:cxn modelId="{90B064E2-1B8C-4469-B453-62D7272DD143}" type="presParOf" srcId="{401FD917-260B-42D2-83BD-4D7E2C474AF0}" destId="{0EDF54E4-683E-4F6B-8819-C14DF4DD67DE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DF54E4-683E-4F6B-8819-C14DF4DD67DE}">
      <dsp:nvSpPr>
        <dsp:cNvPr id="0" name=""/>
        <dsp:cNvSpPr/>
      </dsp:nvSpPr>
      <dsp:spPr>
        <a:xfrm>
          <a:off x="1403421" y="529091"/>
          <a:ext cx="3613613" cy="3613613"/>
        </a:xfrm>
        <a:prstGeom prst="blockArc">
          <a:avLst>
            <a:gd name="adj1" fmla="val 10800000"/>
            <a:gd name="adj2" fmla="val 162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24CC0-FB5A-4EC5-B6F3-143FF33345CD}">
      <dsp:nvSpPr>
        <dsp:cNvPr id="0" name=""/>
        <dsp:cNvSpPr/>
      </dsp:nvSpPr>
      <dsp:spPr>
        <a:xfrm>
          <a:off x="1403421" y="529091"/>
          <a:ext cx="3613613" cy="3613613"/>
        </a:xfrm>
        <a:prstGeom prst="blockArc">
          <a:avLst>
            <a:gd name="adj1" fmla="val 5400000"/>
            <a:gd name="adj2" fmla="val 108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7838FA-A7B2-4DD3-B31B-09AC88F013B1}">
      <dsp:nvSpPr>
        <dsp:cNvPr id="0" name=""/>
        <dsp:cNvSpPr/>
      </dsp:nvSpPr>
      <dsp:spPr>
        <a:xfrm>
          <a:off x="1403421" y="529091"/>
          <a:ext cx="3613613" cy="3613613"/>
        </a:xfrm>
        <a:prstGeom prst="blockArc">
          <a:avLst>
            <a:gd name="adj1" fmla="val 0"/>
            <a:gd name="adj2" fmla="val 54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68EA06-8969-4CD4-82EA-DE8C98DD4296}">
      <dsp:nvSpPr>
        <dsp:cNvPr id="0" name=""/>
        <dsp:cNvSpPr/>
      </dsp:nvSpPr>
      <dsp:spPr>
        <a:xfrm>
          <a:off x="1403421" y="529091"/>
          <a:ext cx="3613613" cy="3613613"/>
        </a:xfrm>
        <a:prstGeom prst="blockArc">
          <a:avLst>
            <a:gd name="adj1" fmla="val 16200000"/>
            <a:gd name="adj2" fmla="val 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6D2935-ECC2-45EF-AD02-96A09BA1BC5A}">
      <dsp:nvSpPr>
        <dsp:cNvPr id="0" name=""/>
        <dsp:cNvSpPr/>
      </dsp:nvSpPr>
      <dsp:spPr>
        <a:xfrm>
          <a:off x="2378940" y="1504609"/>
          <a:ext cx="1662577" cy="1662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solidFill>
                <a:srgbClr val="FFFF00"/>
              </a:solidFill>
            </a:rPr>
            <a:t>性生殖生理</a:t>
          </a:r>
          <a:r>
            <a:rPr lang="en-US" altLang="zh-TW" sz="2000" b="1" kern="1200" dirty="0" smtClean="0">
              <a:solidFill>
                <a:srgbClr val="FFFF00"/>
              </a:solidFill>
            </a:rPr>
            <a:t>&amp;</a:t>
          </a:r>
          <a:r>
            <a:rPr lang="zh-TW" altLang="en-US" sz="2000" b="1" kern="1200" dirty="0" smtClean="0">
              <a:solidFill>
                <a:srgbClr val="FFFF00"/>
              </a:solidFill>
            </a:rPr>
            <a:t>病理</a:t>
          </a:r>
          <a:endParaRPr lang="zh-TW" altLang="en-US" sz="2000" b="1" kern="1200" dirty="0">
            <a:solidFill>
              <a:srgbClr val="FFFF00"/>
            </a:solidFill>
          </a:endParaRPr>
        </a:p>
      </dsp:txBody>
      <dsp:txXfrm>
        <a:off x="2622419" y="1748088"/>
        <a:ext cx="1175619" cy="1175619"/>
      </dsp:txXfrm>
    </dsp:sp>
    <dsp:sp modelId="{8DCA5495-EF25-4926-80D1-C77303E7774C}">
      <dsp:nvSpPr>
        <dsp:cNvPr id="0" name=""/>
        <dsp:cNvSpPr/>
      </dsp:nvSpPr>
      <dsp:spPr>
        <a:xfrm>
          <a:off x="2547750" y="-72513"/>
          <a:ext cx="1324955" cy="12870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/>
            <a:t>心理現象</a:t>
          </a:r>
          <a:r>
            <a:rPr lang="en-US" altLang="zh-TW" sz="1800" b="1" kern="1200" dirty="0" smtClean="0"/>
            <a:t>&amp;</a:t>
          </a:r>
          <a:r>
            <a:rPr lang="zh-TW" altLang="en-US" sz="1800" b="1" kern="1200" dirty="0" smtClean="0"/>
            <a:t>心理適應</a:t>
          </a:r>
          <a:endParaRPr lang="zh-TW" altLang="en-US" sz="1800" b="1" kern="1200" dirty="0"/>
        </a:p>
      </dsp:txBody>
      <dsp:txXfrm>
        <a:off x="2741785" y="115964"/>
        <a:ext cx="936885" cy="910050"/>
      </dsp:txXfrm>
    </dsp:sp>
    <dsp:sp modelId="{F1BC195E-E684-4536-A8EA-0D5445C0F3CC}">
      <dsp:nvSpPr>
        <dsp:cNvPr id="0" name=""/>
        <dsp:cNvSpPr/>
      </dsp:nvSpPr>
      <dsp:spPr>
        <a:xfrm>
          <a:off x="4292770" y="1664743"/>
          <a:ext cx="1364734" cy="13423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/>
            <a:t>人際關係</a:t>
          </a:r>
          <a:r>
            <a:rPr lang="en-US" altLang="zh-TW" sz="1800" b="1" kern="1200" dirty="0" smtClean="0"/>
            <a:t>&amp;</a:t>
          </a:r>
          <a:r>
            <a:rPr lang="zh-TW" altLang="en-US" sz="1800" b="1" kern="1200" dirty="0" smtClean="0"/>
            <a:t>社會規範</a:t>
          </a:r>
          <a:endParaRPr lang="en-US" altLang="zh-TW" sz="1800" b="1" kern="1200" dirty="0" smtClean="0"/>
        </a:p>
      </dsp:txBody>
      <dsp:txXfrm>
        <a:off x="4492631" y="1861319"/>
        <a:ext cx="965012" cy="949156"/>
      </dsp:txXfrm>
    </dsp:sp>
    <dsp:sp modelId="{2AB4E696-403E-492B-BA0F-D11C09E3E493}">
      <dsp:nvSpPr>
        <dsp:cNvPr id="0" name=""/>
        <dsp:cNvSpPr/>
      </dsp:nvSpPr>
      <dsp:spPr>
        <a:xfrm>
          <a:off x="2541762" y="3432801"/>
          <a:ext cx="1336931" cy="1336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/>
            <a:t>法理約束</a:t>
          </a:r>
          <a:r>
            <a:rPr lang="en-US" altLang="zh-TW" sz="1800" b="1" kern="1200" dirty="0" smtClean="0"/>
            <a:t>&amp;</a:t>
          </a:r>
          <a:r>
            <a:rPr lang="zh-TW" altLang="en-US" sz="1800" b="1" kern="1200" dirty="0" smtClean="0"/>
            <a:t>行為規準</a:t>
          </a:r>
          <a:endParaRPr lang="zh-TW" altLang="en-US" sz="1800" b="1" kern="1200" dirty="0"/>
        </a:p>
      </dsp:txBody>
      <dsp:txXfrm>
        <a:off x="2737551" y="3628455"/>
        <a:ext cx="945353" cy="944704"/>
      </dsp:txXfrm>
    </dsp:sp>
    <dsp:sp modelId="{895DE174-3D44-4D90-A6D1-CD12B0C8ABE5}">
      <dsp:nvSpPr>
        <dsp:cNvPr id="0" name=""/>
        <dsp:cNvSpPr/>
      </dsp:nvSpPr>
      <dsp:spPr>
        <a:xfrm>
          <a:off x="766943" y="1664743"/>
          <a:ext cx="1356751" cy="13423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/>
            <a:t>倫理考量</a:t>
          </a:r>
          <a:r>
            <a:rPr lang="en-US" altLang="zh-TW" sz="1800" b="1" kern="1200" dirty="0" smtClean="0"/>
            <a:t>&amp;</a:t>
          </a:r>
          <a:r>
            <a:rPr lang="zh-TW" altLang="en-US" sz="1800" b="1" kern="1200" dirty="0" smtClean="0"/>
            <a:t>秩序之律</a:t>
          </a:r>
          <a:endParaRPr lang="zh-TW" altLang="en-US" sz="1800" b="1" kern="1200" dirty="0"/>
        </a:p>
      </dsp:txBody>
      <dsp:txXfrm>
        <a:off x="965635" y="1861319"/>
        <a:ext cx="959367" cy="9491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3C03C-F128-4D77-8177-A57732A67E39}" type="datetime2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2018年5月26日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5ACC1-7210-4F0A-BEEB-8EC885077F20}" type="slidenum"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‹#›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0653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8DF2C87C-757E-4C70-9F14-5785D5A3EB9B}" type="datetime2">
              <a:rPr lang="zh-TW" altLang="en-US" smtClean="0"/>
              <a:pPr/>
              <a:t>2018年5月26日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 dirty="0"/>
              <a:t>按一下以編輯母片文字樣式</a:t>
            </a:r>
          </a:p>
          <a:p>
            <a:pPr lvl="1" rtl="0"/>
            <a:r>
              <a:rPr lang="zh-TW" altLang="en-US" noProof="0" dirty="0"/>
              <a:t>第二層</a:t>
            </a:r>
          </a:p>
          <a:p>
            <a:pPr lvl="2" rtl="0"/>
            <a:r>
              <a:rPr lang="zh-TW" altLang="en-US" noProof="0" dirty="0"/>
              <a:t>第三層</a:t>
            </a:r>
          </a:p>
          <a:p>
            <a:pPr lvl="3" rtl="0"/>
            <a:r>
              <a:rPr lang="zh-TW" altLang="en-US" noProof="0" dirty="0"/>
              <a:t>第四層</a:t>
            </a:r>
          </a:p>
          <a:p>
            <a:pPr lvl="4" rtl="0"/>
            <a:r>
              <a:rPr lang="zh-TW" altLang="en-US" noProof="0" dirty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893B0CF2-7F87-4E02-A248-870047730F99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noProof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en-US" altLang="zh-TW" smtClean="0"/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28791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5825" y="4705350"/>
            <a:ext cx="4868863" cy="445611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841002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/>
          <p:cNvGrpSpPr/>
          <p:nvPr/>
        </p:nvGrpSpPr>
        <p:grpSpPr>
          <a:xfrm>
            <a:off x="0" y="6208894"/>
            <a:ext cx="9144000" cy="649106"/>
            <a:chOff x="0" y="6208894"/>
            <a:chExt cx="12192000" cy="649106"/>
          </a:xfrm>
        </p:grpSpPr>
        <p:sp>
          <p:nvSpPr>
            <p:cNvPr id="2" name="矩形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zh-TW" altLang="en-US" sz="1350" noProof="0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cxnSp>
          <p:nvCxnSpPr>
            <p:cNvPr id="7" name="直線接點​​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直線接點 4"/>
          <p:cNvCxnSpPr/>
          <p:nvPr userDrawn="1"/>
        </p:nvCxnSpPr>
        <p:spPr>
          <a:xfrm flipV="1">
            <a:off x="2286" y="5937956"/>
            <a:ext cx="618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 userDrawn="1"/>
        </p:nvCxnSpPr>
        <p:spPr>
          <a:xfrm flipV="1">
            <a:off x="2286" y="5937956"/>
            <a:ext cx="618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200" b="1">
                <a:ln>
                  <a:noFill/>
                </a:ln>
                <a:solidFill>
                  <a:schemeClr val="tx2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kumimoji="0" lang="zh-TW" altLang="en-US" noProof="0" dirty="0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 rtlCol="0"/>
          <a:lstStyle>
            <a:lvl1pPr marL="0" marR="34290" indent="0" algn="r">
              <a:buNone/>
              <a:defRPr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pPr rtl="0"/>
            <a:r>
              <a:rPr lang="zh-TW" altLang="en-US" noProof="0" smtClean="0"/>
              <a:t>按一下以編輯母片副標題樣式</a:t>
            </a:r>
            <a:endParaRPr kumimoji="0" lang="zh-TW" altLang="en-US" noProof="0" dirty="0"/>
          </a:p>
        </p:txBody>
      </p:sp>
      <p:sp>
        <p:nvSpPr>
          <p:cNvPr id="30" name="日期預留位置 2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176010F5-1FDB-4412-9DA5-0DC277F3AA47}" type="datetime2">
              <a:rPr lang="zh-TW" altLang="en-US" smtClean="0"/>
              <a:pPr/>
              <a:t>2018年5月26日</a:t>
            </a:fld>
            <a:endParaRPr lang="zh-TW" altLang="en-US" dirty="0"/>
          </a:p>
        </p:txBody>
      </p:sp>
      <p:sp>
        <p:nvSpPr>
          <p:cNvPr id="19" name="頁尾預留位置 1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r>
              <a:rPr lang="zh-TW" altLang="en-US" noProof="0" dirty="0" smtClean="0"/>
              <a:t>新增頁尾</a:t>
            </a:r>
            <a:endParaRPr lang="zh-TW" altLang="en-US" noProof="0" dirty="0"/>
          </a:p>
        </p:txBody>
      </p:sp>
      <p:sp>
        <p:nvSpPr>
          <p:cNvPr id="27" name="投影片編號預留位置 2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401CF334-2D5C-4859-84A6-CA7E6E43FAEB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032A294-16A4-4EBE-BAE1-F92EFB453A48}" type="datetime2">
              <a:rPr lang="zh-TW" altLang="en-US" smtClean="0"/>
              <a:pPr/>
              <a:t>2018年5月26日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rtlCol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2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rtlCol="0" anchor="t"/>
          <a:lstStyle>
            <a:lvl1pPr marL="0" indent="0">
              <a:buNone/>
              <a:defRPr sz="165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2F135DD-489F-40F6-9DF5-0023BF78E97D}" type="datetime2">
              <a:rPr lang="zh-TW" altLang="en-US" smtClean="0"/>
              <a:pPr/>
              <a:t>2018年5月26日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 rtlCol="0"/>
          <a:lstStyle>
            <a:lvl1pPr>
              <a:defRPr sz="1950"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  <a:lvl2pPr>
              <a:defRPr sz="1800">
                <a:latin typeface="細明體" panose="02020509000000000000" pitchFamily="49" charset="-120"/>
                <a:ea typeface="細明體" panose="02020509000000000000" pitchFamily="49" charset="-120"/>
              </a:defRPr>
            </a:lvl2pPr>
            <a:lvl3pPr>
              <a:defRPr sz="1500">
                <a:latin typeface="細明體" panose="02020509000000000000" pitchFamily="49" charset="-120"/>
                <a:ea typeface="細明體" panose="02020509000000000000" pitchFamily="49" charset="-120"/>
              </a:defRPr>
            </a:lvl3pPr>
            <a:lvl4pPr>
              <a:defRPr sz="1350">
                <a:latin typeface="細明體" panose="02020509000000000000" pitchFamily="49" charset="-120"/>
                <a:ea typeface="細明體" panose="02020509000000000000" pitchFamily="49" charset="-120"/>
              </a:defRPr>
            </a:lvl4pPr>
            <a:lvl5pPr>
              <a:defRPr sz="1350">
                <a:latin typeface="細明體" panose="02020509000000000000" pitchFamily="49" charset="-120"/>
                <a:ea typeface="細明體" panose="02020509000000000000" pitchFamily="49" charset="-120"/>
              </a:defRPr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 rtlCol="0"/>
          <a:lstStyle>
            <a:lvl1pPr>
              <a:defRPr sz="1950"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  <a:lvl2pPr>
              <a:defRPr sz="1800">
                <a:latin typeface="細明體" panose="02020509000000000000" pitchFamily="49" charset="-120"/>
                <a:ea typeface="細明體" panose="02020509000000000000" pitchFamily="49" charset="-120"/>
              </a:defRPr>
            </a:lvl2pPr>
            <a:lvl3pPr>
              <a:defRPr sz="1500">
                <a:latin typeface="細明體" panose="02020509000000000000" pitchFamily="49" charset="-120"/>
                <a:ea typeface="細明體" panose="02020509000000000000" pitchFamily="49" charset="-120"/>
              </a:defRPr>
            </a:lvl3pPr>
            <a:lvl4pPr>
              <a:defRPr sz="1350">
                <a:latin typeface="細明體" panose="02020509000000000000" pitchFamily="49" charset="-120"/>
                <a:ea typeface="細明體" panose="02020509000000000000" pitchFamily="49" charset="-120"/>
              </a:defRPr>
            </a:lvl4pPr>
            <a:lvl5pPr>
              <a:defRPr sz="1350">
                <a:latin typeface="細明體" panose="02020509000000000000" pitchFamily="49" charset="-120"/>
                <a:ea typeface="細明體" panose="02020509000000000000" pitchFamily="49" charset="-120"/>
              </a:defRPr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16C209C4-ED81-4BB2-901D-6F9161800EE0}" type="datetime2">
              <a:rPr lang="zh-TW" altLang="en-US" smtClean="0"/>
              <a:pPr/>
              <a:t>2018年5月26日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401CF334-2D5C-4859-84A6-CA7E6E43FAEB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rtlCol="0" anchor="b"/>
          <a:lstStyle>
            <a:lvl1pPr>
              <a:defRPr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rtlCol="0" anchor="ctr">
            <a:noAutofit/>
          </a:bodyPr>
          <a:lstStyle>
            <a:lvl1pPr marL="0" indent="0">
              <a:buNone/>
              <a:defRPr sz="18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內容預留位置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 rtlCol="0"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3"/>
          </p:nvPr>
        </p:nvSpPr>
        <p:spPr>
          <a:xfrm>
            <a:off x="4645026" y="1859759"/>
            <a:ext cx="4041775" cy="654843"/>
          </a:xfrm>
        </p:spPr>
        <p:txBody>
          <a:bodyPr lIns="45720" tIns="0" rIns="45720" bIns="0" rtlCol="0" anchor="ctr"/>
          <a:lstStyle>
            <a:lvl1pPr marL="0" indent="0">
              <a:buNone/>
              <a:defRPr sz="18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 rtlCol="0"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D00FEF3-3DB6-4A7C-AB4D-ACE4B86A9E82}" type="datetime2">
              <a:rPr lang="zh-TW" altLang="en-US" smtClean="0"/>
              <a:pPr/>
              <a:t>2018年5月26日</a:t>
            </a:fld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750" b="0">
                <a:ln>
                  <a:noFill/>
                </a:ln>
                <a:solidFill>
                  <a:schemeClr val="tx2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25927D5-6AF4-4517-AA98-65218CDB69F3}" type="datetime2">
              <a:rPr lang="zh-TW" altLang="en-US" smtClean="0"/>
              <a:pPr/>
              <a:t>2018年5月26日</a:t>
            </a:fld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A6FC618-F0E5-4989-AF68-72D3D428384C}" type="datetime2">
              <a:rPr lang="zh-TW" altLang="en-US" smtClean="0"/>
              <a:pPr/>
              <a:t>2018年5月26日</a:t>
            </a:fld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rtlCol="0" anchor="b">
            <a:noAutofit/>
          </a:bodyPr>
          <a:lstStyle>
            <a:lvl1pPr algn="l" rtl="0">
              <a:spcBef>
                <a:spcPct val="0"/>
              </a:spcBef>
              <a:buNone/>
              <a:defRPr sz="1950" b="0">
                <a:ln>
                  <a:noFill/>
                </a:ln>
                <a:solidFill>
                  <a:schemeClr val="tx2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 rtlCol="0"/>
          <a:lstStyle>
            <a:lvl1pPr>
              <a:defRPr sz="2100"/>
            </a:lvl1pPr>
            <a:lvl2pPr>
              <a:defRPr sz="1950"/>
            </a:lvl2pPr>
            <a:lvl3pPr>
              <a:defRPr sz="1800"/>
            </a:lvl3pPr>
            <a:lvl4pPr>
              <a:defRPr sz="1500"/>
            </a:lvl4pPr>
            <a:lvl5pPr>
              <a:defRPr sz="1350"/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 rtlCol="0"/>
          <a:lstStyle>
            <a:lvl1pPr marL="0" indent="0" algn="l">
              <a:buNone/>
              <a:defRPr sz="1050"/>
            </a:lvl1pPr>
            <a:lvl2pPr indent="0" algn="l">
              <a:buNone/>
              <a:defRPr sz="900"/>
            </a:lvl2pPr>
            <a:lvl3pPr indent="0" algn="l">
              <a:buNone/>
              <a:defRPr sz="750"/>
            </a:lvl3pPr>
            <a:lvl4pPr indent="0" algn="l">
              <a:buNone/>
              <a:defRPr sz="675"/>
            </a:lvl4pPr>
            <a:lvl5pPr indent="0" algn="l">
              <a:buNone/>
              <a:defRPr sz="675"/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9A1821B-84B2-4BCF-9103-D9BA6B63AE5A}" type="datetime2">
              <a:rPr lang="zh-TW" altLang="en-US" smtClean="0"/>
              <a:pPr/>
              <a:t>2018年5月26日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並圓角化單一角落矩形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350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350" dirty="0"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176998"/>
            <a:ext cx="2212848" cy="1582621"/>
          </a:xfrm>
        </p:spPr>
        <p:txBody>
          <a:bodyPr vert="horz" lIns="45720" tIns="45720" rIns="45720" bIns="45720" rtlCol="0" anchor="b"/>
          <a:lstStyle>
            <a:lvl1pPr algn="l">
              <a:buNone/>
              <a:defRPr sz="1500" b="1">
                <a:solidFill>
                  <a:schemeClr val="tx2"/>
                </a:solidFill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圖片預留位置 2" descr="要新增影像的空白預留位置。按一下預留位置，然後選取您要新增的影像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 rtlCol="0"/>
          <a:lstStyle>
            <a:lvl1pPr marL="0" indent="0">
              <a:buNone/>
              <a:defRPr sz="2400"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kumimoji="0"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rtlCol="0" anchor="t"/>
          <a:lstStyle>
            <a:lvl1pPr marL="0" indent="0" algn="l">
              <a:spcBef>
                <a:spcPts val="188"/>
              </a:spcBef>
              <a:buFontTx/>
              <a:buNone/>
              <a:defRPr sz="975"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B29EDC9E-0ED5-49F5-AB3A-F546F39FF920}" type="datetime2">
              <a:rPr lang="zh-TW" altLang="en-US" smtClean="0"/>
              <a:pPr/>
              <a:t>2018年5月26日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>
          <a:xfrm>
            <a:off x="8077200" y="6356352"/>
            <a:ext cx="609600" cy="365125"/>
          </a:xfrm>
        </p:spPr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401CF334-2D5C-4859-84A6-CA7E6E43FAEB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10" name="手繪多邊形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rtlCol="0" anchor="t" compatLnSpc="1"/>
          <a:lstStyle/>
          <a:p>
            <a:pPr marL="0" algn="l" rtl="0" eaLnBrk="1" latinLnBrk="0" hangingPunct="1"/>
            <a:endParaRPr kumimoji="0" lang="zh-TW" altLang="en-US" sz="1350" dirty="0">
              <a:solidFill>
                <a:schemeClr val="tx1"/>
              </a:solidFill>
              <a:latin typeface="細明體" panose="02020509000000000000" pitchFamily="49" charset="-120"/>
              <a:ea typeface="細明體" panose="02020509000000000000" pitchFamily="49" charset="-120"/>
              <a:cs typeface="+mn-cs"/>
            </a:endParaRPr>
          </a:p>
        </p:txBody>
      </p:sp>
      <p:sp>
        <p:nvSpPr>
          <p:cNvPr id="11" name="手繪多邊形​​ 10"/>
          <p:cNvSpPr>
            <a:spLocks/>
          </p:cNvSpPr>
          <p:nvPr/>
        </p:nvSpPr>
        <p:spPr bwMode="auto">
          <a:xfrm flipV="1">
            <a:off x="4381500" y="621982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rtlCol="0" anchor="t" compatLnSpc="1"/>
          <a:lstStyle/>
          <a:p>
            <a:pPr marL="0" algn="l" rtl="0" eaLnBrk="1" latinLnBrk="0" hangingPunct="1"/>
            <a:endParaRPr kumimoji="0" lang="zh-TW" altLang="en-US" sz="1350" dirty="0">
              <a:solidFill>
                <a:schemeClr val="tx1"/>
              </a:solidFill>
              <a:latin typeface="細明體" panose="02020509000000000000" pitchFamily="49" charset="-120"/>
              <a:ea typeface="細明體" panose="02020509000000000000" pitchFamily="49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4856E54-3F8D-429F-92B0-552EFC395570}" type="datetime2">
              <a:rPr lang="zh-TW" altLang="en-US" smtClean="0"/>
              <a:pPr/>
              <a:t>2018年5月26日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 rtlCol="0"/>
          <a:lstStyle/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 rtlCol="0"/>
          <a:lstStyle/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ABC2E8B-FC54-48F9-A7AF-9A7E3F43F4EC}" type="datetime2">
              <a:rPr lang="zh-TW" altLang="en-US" smtClean="0"/>
              <a:pPr/>
              <a:t>2018年5月26日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標題，文字及美工圖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美工圖案版面配置區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/>
          <a:p>
            <a:pPr lvl="0"/>
            <a:endParaRPr lang="zh-TW" altLang="en-US" noProof="0" smtClean="0"/>
          </a:p>
        </p:txBody>
      </p:sp>
      <p:sp>
        <p:nvSpPr>
          <p:cNvPr id="5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D644A-8DD3-4277-991D-0847C2EEF4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24284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群組 24"/>
          <p:cNvGrpSpPr/>
          <p:nvPr/>
        </p:nvGrpSpPr>
        <p:grpSpPr>
          <a:xfrm>
            <a:off x="-21771" y="-7144"/>
            <a:ext cx="9180548" cy="6879658"/>
            <a:chOff x="0" y="-21658"/>
            <a:chExt cx="12240731" cy="6879658"/>
          </a:xfrm>
        </p:grpSpPr>
        <p:sp>
          <p:nvSpPr>
            <p:cNvPr id="26" name="矩形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sz="1350" noProof="0" dirty="0"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手繪多邊形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rtlCol="0" anchor="t" compatLnSpc="1"/>
              <a:lstStyle/>
              <a:p>
                <a:pPr marL="0" algn="l" rtl="0" eaLnBrk="1" latinLnBrk="0" hangingPunct="1"/>
                <a:endParaRPr kumimoji="0" lang="zh-TW" altLang="en-US" sz="1350" noProof="0" dirty="0">
                  <a:solidFill>
                    <a:schemeClr val="tx1"/>
                  </a:solidFill>
                  <a:latin typeface="細明體" panose="02020509000000000000" pitchFamily="49" charset="-120"/>
                  <a:ea typeface="細明體" panose="02020509000000000000" pitchFamily="49" charset="-120"/>
                  <a:cs typeface="+mn-cs"/>
                </a:endParaRPr>
              </a:p>
            </p:txBody>
          </p:sp>
          <p:sp>
            <p:nvSpPr>
              <p:cNvPr id="29" name="手繪多邊形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rtlCol="0" anchor="t" compatLnSpc="1"/>
              <a:lstStyle/>
              <a:p>
                <a:pPr marL="0" algn="l" rtl="0" eaLnBrk="1" latinLnBrk="0" hangingPunct="1"/>
                <a:endParaRPr kumimoji="0" lang="zh-TW" altLang="en-US" sz="1350" noProof="0" dirty="0">
                  <a:solidFill>
                    <a:schemeClr val="tx1"/>
                  </a:solidFill>
                  <a:latin typeface="細明體" panose="02020509000000000000" pitchFamily="49" charset="-120"/>
                  <a:ea typeface="細明體" panose="02020509000000000000" pitchFamily="49" charset="-120"/>
                  <a:cs typeface="+mn-cs"/>
                </a:endParaRPr>
              </a:p>
            </p:txBody>
          </p:sp>
          <p:grpSp>
            <p:nvGrpSpPr>
              <p:cNvPr id="31" name="群組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手繪多邊形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rtlCol="0" anchor="t" compatLnSpc="1"/>
                <a:lstStyle/>
                <a:p>
                  <a:pPr rtl="0"/>
                  <a:endParaRPr kumimoji="0" lang="zh-TW" altLang="en-US" sz="1350" noProof="0" dirty="0">
                    <a:latin typeface="細明體" panose="02020509000000000000" pitchFamily="49" charset="-120"/>
                    <a:ea typeface="細明體" panose="02020509000000000000" pitchFamily="49" charset="-120"/>
                  </a:endParaRPr>
                </a:p>
              </p:txBody>
            </p:sp>
            <p:sp>
              <p:nvSpPr>
                <p:cNvPr id="33" name="手繪多邊形​​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rtlCol="0" anchor="t" compatLnSpc="1"/>
                <a:lstStyle/>
                <a:p>
                  <a:pPr rtl="0"/>
                  <a:endParaRPr kumimoji="0" lang="zh-TW" altLang="en-US" sz="1350" noProof="0" dirty="0">
                    <a:latin typeface="細明體" panose="02020509000000000000" pitchFamily="49" charset="-120"/>
                    <a:ea typeface="細明體" panose="02020509000000000000" pitchFamily="49" charset="-120"/>
                  </a:endParaRPr>
                </a:p>
              </p:txBody>
            </p:sp>
          </p:grpSp>
        </p:grpSp>
      </p:grpSp>
      <p:sp>
        <p:nvSpPr>
          <p:cNvPr id="9" name="標題預留位置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/>
          <a:p>
            <a:pPr rtl="0"/>
            <a:r>
              <a:rPr lang="zh-TW" altLang="en-US" noProof="0" dirty="0"/>
              <a:t>按一下以編輯母片標題樣式</a:t>
            </a:r>
            <a:endParaRPr kumimoji="0" lang="zh-TW" altLang="en-US" noProof="0" dirty="0"/>
          </a:p>
        </p:txBody>
      </p:sp>
      <p:sp>
        <p:nvSpPr>
          <p:cNvPr id="30" name="文字預留位置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 eaLnBrk="1" latinLnBrk="0" hangingPunct="1"/>
            <a:r>
              <a:rPr lang="zh-TW" altLang="en-US" noProof="0" dirty="0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noProof="0" dirty="0" smtClean="0"/>
              <a:t>第二層</a:t>
            </a:r>
          </a:p>
          <a:p>
            <a:pPr lvl="2" rtl="0" eaLnBrk="1" latinLnBrk="0" hangingPunct="1"/>
            <a:r>
              <a:rPr lang="zh-TW" altLang="en-US" noProof="0" dirty="0" smtClean="0"/>
              <a:t>第三層</a:t>
            </a:r>
          </a:p>
          <a:p>
            <a:pPr lvl="3" rtl="0" eaLnBrk="1" latinLnBrk="0" hangingPunct="1"/>
            <a:r>
              <a:rPr lang="zh-TW" altLang="en-US" noProof="0" dirty="0" smtClean="0"/>
              <a:t>第四層</a:t>
            </a:r>
          </a:p>
          <a:p>
            <a:pPr lvl="4" rtl="0" eaLnBrk="1" latinLnBrk="0" hangingPunct="1"/>
            <a:r>
              <a:rPr lang="zh-TW" altLang="en-US" noProof="0" dirty="0" smtClean="0"/>
              <a:t>第五層</a:t>
            </a:r>
            <a:endParaRPr lang="zh-TW" altLang="en-US" noProof="0" dirty="0"/>
          </a:p>
        </p:txBody>
      </p:sp>
      <p:sp>
        <p:nvSpPr>
          <p:cNvPr id="10" name="日期預留位置 9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eaLnBrk="1" latinLnBrk="0" hangingPunct="1">
              <a:defRPr kumimoji="0" sz="825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D0565B32-B448-4814-A34B-8E4078D6BFB9}" type="datetime2">
              <a:rPr lang="zh-TW" altLang="en-US" smtClean="0"/>
              <a:pPr/>
              <a:t>2018年5月26日</a:t>
            </a:fld>
            <a:endParaRPr lang="zh-TW" altLang="en-US" dirty="0"/>
          </a:p>
        </p:txBody>
      </p:sp>
      <p:sp>
        <p:nvSpPr>
          <p:cNvPr id="22" name="頁尾預留位置 21"/>
          <p:cNvSpPr>
            <a:spLocks noGrp="1"/>
          </p:cNvSpPr>
          <p:nvPr>
            <p:ph type="ftr" sz="quarter" idx="3"/>
          </p:nvPr>
        </p:nvSpPr>
        <p:spPr>
          <a:xfrm>
            <a:off x="2667000" y="6356352"/>
            <a:ext cx="33528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eaLnBrk="1" latinLnBrk="0" hangingPunct="1">
              <a:defRPr kumimoji="0" sz="825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r>
              <a:rPr lang="zh-TW" altLang="en-US" noProof="0" dirty="0" smtClean="0"/>
              <a:t>新增頁尾</a:t>
            </a:r>
            <a:endParaRPr lang="zh-TW" altLang="en-US" noProof="0" dirty="0"/>
          </a:p>
        </p:txBody>
      </p:sp>
      <p:sp>
        <p:nvSpPr>
          <p:cNvPr id="18" name="投影片編號預留位置 17"/>
          <p:cNvSpPr>
            <a:spLocks noGrp="1"/>
          </p:cNvSpPr>
          <p:nvPr>
            <p:ph type="sldNum" sz="quarter" idx="4"/>
          </p:nvPr>
        </p:nvSpPr>
        <p:spPr>
          <a:xfrm>
            <a:off x="7924800" y="6356352"/>
            <a:ext cx="7620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eaLnBrk="1" latinLnBrk="0" hangingPunct="1">
              <a:defRPr kumimoji="0" sz="825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fld id="{401CF334-2D5C-4859-84A6-CA7E6E43FAEB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750" b="0" kern="1200">
          <a:ln>
            <a:noFill/>
          </a:ln>
          <a:solidFill>
            <a:schemeClr val="tx2"/>
          </a:solidFill>
          <a:effectLst/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205740" indent="-20574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195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n-cs"/>
        </a:defRPr>
      </a:lvl1pPr>
      <a:lvl2pPr marL="480060" indent="-185166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180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n-cs"/>
        </a:defRPr>
      </a:lvl2pPr>
      <a:lvl3pPr marL="685800" indent="-185166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1575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n-cs"/>
        </a:defRPr>
      </a:lvl3pPr>
      <a:lvl4pPr marL="891540" indent="-157734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n-cs"/>
        </a:defRPr>
      </a:lvl4pPr>
      <a:lvl5pPr marL="1097280" indent="-157734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n-cs"/>
        </a:defRPr>
      </a:lvl5pPr>
      <a:lvl6pPr marL="1303020" indent="-157734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indent="-13716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645920" indent="-137160" algn="l" rtl="0" eaLnBrk="1" latinLnBrk="0" hangingPunct="1">
        <a:spcBef>
          <a:spcPct val="20000"/>
        </a:spcBef>
        <a:buClr>
          <a:schemeClr val="tx2"/>
        </a:buClr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7145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533400" y="1876097"/>
            <a:ext cx="7851648" cy="1828800"/>
          </a:xfrm>
        </p:spPr>
        <p:txBody>
          <a:bodyPr rtlCol="0">
            <a:normAutofit/>
          </a:bodyPr>
          <a:lstStyle/>
          <a:p>
            <a:pPr algn="ctr" rtl="0"/>
            <a:r>
              <a:rPr lang="zh-TW" altLang="en-US" dirty="0" smtClean="0">
                <a:latin typeface="新細明體" panose="02020500000000000000" pitchFamily="18" charset="-120"/>
                <a:ea typeface="微軟正黑體" panose="020B0604030504040204" pitchFamily="34" charset="-120"/>
                <a:sym typeface="新細明體" panose="02020500000000000000" pitchFamily="18" charset="-120"/>
              </a:rPr>
              <a:t>特別的性教育給特別的你</a:t>
            </a:r>
            <a:r>
              <a:rPr lang="en-US" altLang="zh-TW" dirty="0" smtClean="0">
                <a:latin typeface="新細明體" panose="02020500000000000000" pitchFamily="18" charset="-120"/>
                <a:sym typeface="新細明體" panose="02020500000000000000" pitchFamily="18" charset="-120"/>
              </a:rPr>
              <a:t>~</a:t>
            </a:r>
            <a:r>
              <a:rPr lang="en-US" altLang="zh-TW" dirty="0" smtClean="0">
                <a:latin typeface="新細明體" panose="02020500000000000000" pitchFamily="18" charset="-120"/>
                <a:ea typeface="微軟正黑體" panose="020B0604030504040204" pitchFamily="34" charset="-120"/>
                <a:sym typeface="新細明體" panose="02020500000000000000" pitchFamily="18" charset="-120"/>
              </a:rPr>
              <a:t/>
            </a:r>
            <a:br>
              <a:rPr lang="en-US" altLang="zh-TW" dirty="0" smtClean="0">
                <a:latin typeface="新細明體" panose="02020500000000000000" pitchFamily="18" charset="-120"/>
                <a:ea typeface="微軟正黑體" panose="020B0604030504040204" pitchFamily="34" charset="-120"/>
                <a:sym typeface="新細明體" panose="02020500000000000000" pitchFamily="18" charset="-120"/>
              </a:rPr>
            </a:br>
            <a:r>
              <a:rPr lang="zh-TW" altLang="en-US" dirty="0" smtClean="0">
                <a:solidFill>
                  <a:srgbClr val="C00000"/>
                </a:solidFill>
                <a:latin typeface="新細明體" panose="02020500000000000000" pitchFamily="18" charset="-120"/>
                <a:ea typeface="微軟正黑體" panose="020B0604030504040204" pitchFamily="34" charset="-120"/>
                <a:sym typeface="新細明體" panose="02020500000000000000" pitchFamily="18" charset="-120"/>
              </a:rPr>
              <a:t>身心障礙者性教育</a:t>
            </a:r>
            <a:endParaRPr lang="zh-TW" altLang="en-US" dirty="0">
              <a:solidFill>
                <a:srgbClr val="C00000"/>
              </a:solidFill>
              <a:latin typeface="新細明體" panose="02020500000000000000" pitchFamily="18" charset="-120"/>
              <a:ea typeface="微軟正黑體" panose="020B0604030504040204" pitchFamily="34" charset="-120"/>
              <a:sym typeface="新細明體" panose="02020500000000000000" pitchFamily="18" charset="-120"/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533400" y="4165515"/>
            <a:ext cx="7854696" cy="1752600"/>
          </a:xfrm>
        </p:spPr>
        <p:txBody>
          <a:bodyPr rtlCol="0"/>
          <a:lstStyle/>
          <a:p>
            <a:pPr algn="ctr" rtl="0"/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  <a:sym typeface="新細明體" panose="02020500000000000000" pitchFamily="18" charset="-120"/>
              </a:rPr>
              <a:t>鄭其嘉理事長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  <a:sym typeface="新細明體" panose="02020500000000000000" pitchFamily="18" charset="-120"/>
            </a:endParaRPr>
          </a:p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  <a:sym typeface="新細明體" panose="02020500000000000000" pitchFamily="18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828800" y="953814"/>
            <a:ext cx="4950373" cy="46166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2018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年台灣性教育學會學術研討會</a:t>
            </a:r>
            <a:endParaRPr lang="zh-TW" altLang="en-US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zh-TW" altLang="en-US" b="1" dirty="0" smtClean="0">
                <a:latin typeface="新細明體" panose="02020500000000000000" pitchFamily="18" charset="-120"/>
                <a:ea typeface="微軟正黑體" panose="020B0604030504040204" pitchFamily="34" charset="-120"/>
                <a:sym typeface="新細明體" panose="02020500000000000000" pitchFamily="18" charset="-120"/>
              </a:rPr>
              <a:t>身心障礙者是最大的</a:t>
            </a:r>
            <a:r>
              <a:rPr lang="en-US" altLang="zh-TW" b="1" dirty="0" smtClean="0">
                <a:latin typeface="新細明體" panose="02020500000000000000" pitchFamily="18" charset="-120"/>
                <a:ea typeface="微軟正黑體" panose="020B0604030504040204" pitchFamily="34" charset="-120"/>
                <a:sym typeface="新細明體" panose="02020500000000000000" pitchFamily="18" charset="-120"/>
              </a:rPr>
              <a:t>“</a:t>
            </a:r>
            <a:r>
              <a:rPr lang="zh-TW" altLang="en-US" b="1" dirty="0" smtClean="0">
                <a:latin typeface="新細明體" panose="02020500000000000000" pitchFamily="18" charset="-120"/>
                <a:ea typeface="微軟正黑體" panose="020B0604030504040204" pitchFamily="34" charset="-120"/>
                <a:sym typeface="新細明體" panose="02020500000000000000" pitchFamily="18" charset="-120"/>
              </a:rPr>
              <a:t>少數族群</a:t>
            </a:r>
            <a:r>
              <a:rPr lang="en-US" altLang="zh-TW" b="1" dirty="0" smtClean="0">
                <a:latin typeface="新細明體" panose="02020500000000000000" pitchFamily="18" charset="-120"/>
                <a:ea typeface="微軟正黑體" panose="020B0604030504040204" pitchFamily="34" charset="-120"/>
                <a:sym typeface="新細明體" panose="02020500000000000000" pitchFamily="18" charset="-120"/>
              </a:rPr>
              <a:t>”</a:t>
            </a:r>
            <a:endParaRPr lang="zh-TW" altLang="en-US" b="1" dirty="0">
              <a:latin typeface="新細明體" panose="02020500000000000000" pitchFamily="18" charset="-120"/>
              <a:ea typeface="微軟正黑體" panose="020B0604030504040204" pitchFamily="34" charset="-120"/>
              <a:sym typeface="新細明體" panose="02020500000000000000" pitchFamily="18" charset="-120"/>
            </a:endParaRPr>
          </a:p>
        </p:txBody>
      </p:sp>
      <p:sp>
        <p:nvSpPr>
          <p:cNvPr id="2" name="內容預留位置 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  <a:sym typeface="新細明體" panose="02020500000000000000" pitchFamily="18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全球超過</a:t>
            </a:r>
            <a: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億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人口有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某程度的身心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障礙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(disability)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約是世界人口的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%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歲以上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2.2%-3.8%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明顯功能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障礙，約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億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千萬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~1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億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千萬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育齡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婦女中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%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有身心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障礙。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(WHO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2010)</a:t>
            </a:r>
          </a:p>
          <a:p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我國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目前身心障礙者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人數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117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萬多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國小、國中與高中職就學者約有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萬餘人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  <a:sym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0891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WHO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估計，由於人口的老化以及慢性疾病升高的影響，身心障礙人口將會愈來愈多。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身心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障礙在女性、老人以及低收家庭中的比率更高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身心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障礙者一般有較差的社會經濟狀況、較低的教育水平以及較低的受雇用率，而其健康狀況也較差。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3466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b="1" dirty="0"/>
              <a:t>身心障礙是社會的，而不僅僅是身心的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800"/>
              </a:lnSpc>
            </a:pP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WHO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定義身心障礙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(Disability)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zh-TW" sz="28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一種很廣泛的，包括各樣的損傷、行動限制與參與受限的健康狀態</a:t>
            </a:r>
            <a:r>
              <a:rPr lang="zh-TW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我國</a:t>
            </a:r>
            <a:r>
              <a:rPr lang="zh-TW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﹤特殊教育法﹥將障礙分</a:t>
            </a:r>
            <a:r>
              <a:rPr lang="en-US" altLang="zh-TW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r>
              <a:rPr lang="zh-TW" altLang="zh-TW" sz="28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類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zh-TW" sz="26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智障</a:t>
            </a:r>
            <a:r>
              <a:rPr lang="zh-TW" altLang="zh-TW" sz="26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、視障、聽障、</a:t>
            </a:r>
            <a:r>
              <a:rPr lang="zh-TW" altLang="zh-TW" sz="26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語障、</a:t>
            </a:r>
            <a:r>
              <a:rPr lang="zh-TW" altLang="zh-TW" sz="26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肢障、</a:t>
            </a:r>
            <a:r>
              <a:rPr lang="zh-TW" altLang="zh-TW" sz="26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腦痲、體弱、</a:t>
            </a:r>
            <a:endParaRPr lang="en-US" altLang="zh-TW" sz="265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zh-TW" sz="26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情緒</a:t>
            </a:r>
            <a:r>
              <a:rPr lang="zh-TW" altLang="zh-TW" sz="26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行為障礙、多重障礙、自閉症、發展</a:t>
            </a:r>
            <a:r>
              <a:rPr lang="zh-TW" altLang="zh-TW" sz="26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遲緩</a:t>
            </a:r>
            <a:r>
              <a:rPr lang="zh-TW" altLang="en-US" sz="26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endParaRPr lang="en-US" altLang="zh-TW" sz="265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zh-TW" sz="26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</a:t>
            </a:r>
            <a:endParaRPr lang="en-US" altLang="zh-TW" sz="265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7175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WHO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zh-TW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身心障礙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zh-TW" altLang="zh-TW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一種</a:t>
            </a:r>
            <a:r>
              <a:rPr lang="zh-TW" altLang="zh-TW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社會脈絡變</a:t>
            </a:r>
            <a:r>
              <a:rPr lang="zh-TW" altLang="zh-TW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！</a:t>
            </a:r>
            <a:endParaRPr lang="en-US" altLang="zh-TW" sz="24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諸多社會環境因子影響個人身心障礙狀況的體現與感受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身心障礙者的負向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態度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硬體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環境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障礙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欠缺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社會支持資源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社會對身心障礙者愈有正確了解、能同理、關懷與接納，以及給予更多必要的協助資源時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身心</a:t>
            </a:r>
            <a:r>
              <a:rPr lang="zh-TW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障礙愈不是一種障礙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，身心障礙者也愈不感覺自己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“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很不一樣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！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3037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UN</a:t>
            </a:r>
            <a:r>
              <a:rPr lang="zh-TW" altLang="en-US" dirty="0" smtClean="0"/>
              <a:t>：身心障礙者權利宣言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聯合國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2006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年制定了「</a:t>
            </a:r>
            <a:r>
              <a:rPr lang="zh-TW" altLang="zh-TW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身心障礙者權利公約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」，要求會員國共同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簽署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我國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也於</a:t>
            </a:r>
            <a:r>
              <a:rPr lang="en-US" altLang="zh-TW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2008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年加入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簽署行列。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國家社會應消除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對身心障礙者的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歧視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保障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各項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權利並提高其福祉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0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r>
              <a:rPr lang="zh-TW" altLang="zh-TW" sz="20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在婚姻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、家庭和個人關係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的事項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中，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消除歧視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。例如，結婚、建立家庭、獲得適齡資訊、生殖教育和計劃生育的權利得到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承認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與協助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0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r>
              <a:rPr lang="zh-TW" altLang="zh-TW" sz="20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沒有歧視和機會均等的條件下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實現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受教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權，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包括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學習生活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和社交技能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他們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充分、平等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融入社會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0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r>
              <a:rPr lang="zh-TW" altLang="zh-TW" sz="20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免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於剝削、暴力與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虐待，包括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性別的剝削、暴力與虐待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此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宣言更呼籲，國家應提高社會人們對身心障礙者的認識，消除誤解與偏見。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9378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TW" b="1" dirty="0"/>
              <a:t>身心障礙者比一般人更沒有機會接受</a:t>
            </a:r>
            <a:r>
              <a:rPr lang="zh-TW" altLang="zh-TW" b="1" dirty="0" smtClean="0"/>
              <a:t>性教育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研究顯示，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發展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心智障礙學生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在各個方面的性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知識都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較低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，例如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青春期、月經、較安全性行為、性病、避孕措施、自慰、懷孕、約會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引用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Sinclair, et al., 2015)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心智障者也較容易從不合適的來源獲取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性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訊息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引用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Greenwood &amp; Wilkinson, 2013)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土耳其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(2009)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針對高職中度與輕度智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能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障礙青少年小型調查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52%</a:t>
            </a:r>
            <a:r>
              <a:rPr lang="zh-TW" altLang="zh-TW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</a:t>
            </a:r>
            <a:r>
              <a:rPr lang="zh-TW" altLang="zh-TW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接受過任何性教育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只有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18.4% 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從學校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習得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大約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65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%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的男孩不清楚只有女生有月經。六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知道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青春期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特徵以及男女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生殖器官名稱。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一半的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學生認為親吻以及親密碰觸就是性行為，有四成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了解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性交。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9942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b="1" dirty="0"/>
              <a:t>身心障礙學生欠缺</a:t>
            </a:r>
            <a:r>
              <a:rPr lang="zh-TW" altLang="zh-TW" b="1" dirty="0" smtClean="0"/>
              <a:t>性教育原因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zh-TW" altLang="en-US" sz="28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議題敏感、誤解、不知如何教</a:t>
            </a:r>
            <a:endParaRPr lang="en-US" altLang="zh-TW" sz="2800" b="1" dirty="0" smtClean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600"/>
              </a:lnSpc>
            </a:pPr>
            <a:endPara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600"/>
              </a:lnSpc>
            </a:pPr>
            <a:r>
              <a:rPr lang="zh-TW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首先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，大部分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的教師以及家長對於如何談性常感</a:t>
            </a:r>
            <a:r>
              <a:rPr lang="zh-TW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困難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600"/>
              </a:lnSpc>
            </a:pPr>
            <a:r>
              <a:rPr lang="zh-TW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其次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，對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身心障礙者性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慾望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r>
              <a:rPr lang="zh-TW" altLang="zh-TW" sz="24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誤解</a:t>
            </a:r>
            <a:r>
              <a:rPr lang="zh-TW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zh-TW" sz="24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偏見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不是認為他們</a:t>
            </a:r>
            <a:r>
              <a:rPr lang="zh-TW" altLang="zh-TW" sz="24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沒有性慾需求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，就是認為他們的性慾望</a:t>
            </a:r>
            <a:r>
              <a:rPr lang="zh-TW" altLang="zh-TW" sz="24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無法控制、無法</a:t>
            </a:r>
            <a:r>
              <a:rPr lang="zh-TW" altLang="zh-TW" sz="24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教導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其性表現一定是</a:t>
            </a:r>
            <a:r>
              <a:rPr lang="zh-TW" altLang="zh-TW" sz="24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性偏差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600"/>
              </a:lnSpc>
            </a:pPr>
            <a:r>
              <a:rPr lang="zh-TW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第三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，大部分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的教師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照顧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者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不知道該教什麼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如何教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以及給身心障礙者性教育的</a:t>
            </a:r>
            <a:r>
              <a:rPr lang="zh-TW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目標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該是什麼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(Sinclair, et al. 2015)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730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/>
              <a:t>身心障礙者一樣有性發展，也有愛的能力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防出事：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很多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家長以為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教，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不要打開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“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潘朵拉的盒子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，他們就不會有性需求，就可以免除後續很多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“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有些擔心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單純的身心障礙孩子會意外懷孕、感染性病或被性侵，因此對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他們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的人際發展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加以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限制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殊不知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，身心障礙者的性發展跟一般人一樣會進入青春期，一樣會有性衝動以及交往的慾望，一樣需要被愛以及學習如何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愛人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，也有愛人的能力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354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/>
              <a:t>聽聽他們怎麼說</a:t>
            </a:r>
            <a:r>
              <a:rPr lang="en-US" altLang="zh-TW" b="1" dirty="0" smtClean="0"/>
              <a:t>~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Sinclair et al (2015) 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研究，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心智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障礙者本身對這種狀況的意見又為何呢</a:t>
            </a:r>
            <a:r>
              <a:rPr lang="zh-TW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甚滿意</a:t>
            </a:r>
            <a:r>
              <a:rPr lang="zh-TW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！</a:t>
            </a:r>
            <a:endPara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“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他們說我不可以交往，因為我會不知道發生什麼事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很不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公平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！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“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我很想帶她回家，但是不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這很不公平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！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他們也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希望知道如何與人建立關係以及如何避孕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避病：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“</a:t>
            </a:r>
            <a:r>
              <a:rPr lang="zh-TW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想知道如何跟一個女生交往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“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如何使用那些東西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”……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1946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ts val="4500"/>
              </a:lnSpc>
            </a:pPr>
            <a:r>
              <a:rPr lang="zh-TW" altLang="zh-TW" sz="3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身心障礙者不是沒有性欲望，或是其性慾望的表達都會產生偏差</a:t>
            </a:r>
            <a:r>
              <a:rPr lang="zh-TW" altLang="zh-TW" sz="32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3200" b="1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500"/>
              </a:lnSpc>
            </a:pPr>
            <a:r>
              <a:rPr lang="zh-TW" altLang="zh-TW" sz="32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而是</a:t>
            </a:r>
            <a:r>
              <a:rPr lang="zh-TW" altLang="zh-TW" sz="3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欠缺機會被教導去了解自己的性慾望以及合適的性表達</a:t>
            </a:r>
            <a:endParaRPr lang="zh-TW" altLang="en-US" sz="32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2950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86218" y="590347"/>
            <a:ext cx="7152176" cy="698432"/>
          </a:xfrm>
        </p:spPr>
        <p:txBody>
          <a:bodyPr/>
          <a:lstStyle/>
          <a:p>
            <a:pPr lvl="0"/>
            <a:r>
              <a:rPr lang="zh-TW" altLang="en-US" dirty="0" smtClean="0"/>
              <a:t>性的全人發展觀</a:t>
            </a:r>
            <a:endParaRPr lang="zh-TW" altLang="en-US" dirty="0"/>
          </a:p>
        </p:txBody>
      </p:sp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580645012"/>
              </p:ext>
            </p:extLst>
          </p:nvPr>
        </p:nvGraphicFramePr>
        <p:xfrm>
          <a:off x="2999502" y="1206815"/>
          <a:ext cx="6424449" cy="469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群組 3"/>
          <p:cNvGrpSpPr/>
          <p:nvPr/>
        </p:nvGrpSpPr>
        <p:grpSpPr>
          <a:xfrm>
            <a:off x="5989581" y="2398990"/>
            <a:ext cx="501584" cy="313778"/>
            <a:chOff x="3745652" y="1626661"/>
            <a:chExt cx="501584" cy="313778"/>
          </a:xfrm>
        </p:grpSpPr>
        <p:sp>
          <p:nvSpPr>
            <p:cNvPr id="5" name="向右箭號 4"/>
            <p:cNvSpPr/>
            <p:nvPr/>
          </p:nvSpPr>
          <p:spPr>
            <a:xfrm rot="16200000">
              <a:off x="3839555" y="1532758"/>
              <a:ext cx="313777" cy="50158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向右箭號 4"/>
            <p:cNvSpPr/>
            <p:nvPr/>
          </p:nvSpPr>
          <p:spPr>
            <a:xfrm rot="16200000">
              <a:off x="3886622" y="1680142"/>
              <a:ext cx="219644" cy="3009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500" kern="1200"/>
            </a:p>
          </p:txBody>
        </p:sp>
      </p:grpSp>
      <p:pic>
        <p:nvPicPr>
          <p:cNvPr id="8" name="圖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6850" y="3342941"/>
            <a:ext cx="317019" cy="50601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3064" y="3428841"/>
            <a:ext cx="317019" cy="50601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8720" y="4344205"/>
            <a:ext cx="506012" cy="317019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400797" y="1773010"/>
            <a:ext cx="30755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000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“</a:t>
            </a:r>
            <a:r>
              <a:rPr lang="zh-TW" altLang="en-US" sz="2000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</a:t>
            </a:r>
            <a:r>
              <a:rPr lang="en-US" altLang="zh-TW" sz="2000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sz="2000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雖以生殖系統與慾望為其基礎與源頭，其影響層面卻很廣！</a:t>
            </a:r>
            <a:endParaRPr lang="en-US" altLang="zh-TW" sz="2000" dirty="0" smtClean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「性」不僅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僅意指</a:t>
            </a:r>
            <a:r>
              <a:rPr lang="zh-TW" altLang="zh-TW" sz="2000" b="1" dirty="0">
                <a:solidFill>
                  <a:srgbClr val="CF07C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生殖系統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，「性」更是</a:t>
            </a:r>
            <a:r>
              <a:rPr lang="zh-TW" altLang="zh-TW" sz="2000" b="1" dirty="0">
                <a:solidFill>
                  <a:srgbClr val="CF07C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自我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的一個面向，以及個人</a:t>
            </a:r>
            <a:r>
              <a:rPr lang="zh-TW" altLang="zh-TW" sz="2000" b="1" dirty="0">
                <a:solidFill>
                  <a:srgbClr val="CF07C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人格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的一種表現！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TW" sz="2000" dirty="0" smtClean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000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</a:t>
            </a:r>
            <a:r>
              <a:rPr lang="zh-TW" altLang="en-US" sz="2000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的生理、心理、社會、法理與倫理面</a:t>
            </a:r>
            <a:r>
              <a:rPr lang="zh-TW" altLang="zh-TW" sz="2000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構成</a:t>
            </a:r>
            <a:r>
              <a:rPr lang="zh-TW" altLang="zh-TW" sz="2000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了</a:t>
            </a:r>
            <a:r>
              <a:rPr lang="zh-TW" altLang="zh-TW" sz="2000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</a:t>
            </a:r>
            <a:r>
              <a:rPr lang="zh-TW" altLang="en-US" sz="2000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</a:t>
            </a:r>
            <a:r>
              <a:rPr lang="zh-TW" altLang="zh-TW" sz="2000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</a:t>
            </a:r>
            <a:r>
              <a:rPr lang="en-US" altLang="zh-TW" sz="2000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000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sexuality)</a:t>
            </a:r>
            <a:r>
              <a:rPr lang="zh-TW" altLang="zh-TW" sz="2000" dirty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的總體面向</a:t>
            </a:r>
            <a:r>
              <a:rPr lang="zh-TW" altLang="zh-TW" sz="2000" dirty="0" smtClean="0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！</a:t>
            </a:r>
            <a:endParaRPr lang="en-US" altLang="zh-TW" sz="2000" dirty="0" smtClean="0">
              <a:solidFill>
                <a:schemeClr val="tx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TW" altLang="en-US" sz="2400" dirty="0">
              <a:solidFill>
                <a:schemeClr val="tx2">
                  <a:lumMod val="7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9306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2"/>
          <p:cNvSpPr txBox="1">
            <a:spLocks noChangeArrowheads="1"/>
          </p:cNvSpPr>
          <p:nvPr/>
        </p:nvSpPr>
        <p:spPr bwMode="auto">
          <a:xfrm>
            <a:off x="1601391" y="2632472"/>
            <a:ext cx="5886450" cy="2751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zh-TW" altLang="en-US" sz="2100" dirty="0">
                <a:latin typeface="標楷體" pitchFamily="65" charset="-120"/>
                <a:ea typeface="標楷體" pitchFamily="65" charset="-120"/>
              </a:rPr>
              <a:t>是一種發揚人性，支持美滿家庭生活，並對自己性行為負責任的教育。</a:t>
            </a:r>
            <a:endParaRPr kumimoji="0" lang="en-US" altLang="zh-TW" sz="2100" dirty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20000"/>
              </a:lnSpc>
            </a:pPr>
            <a:r>
              <a:rPr kumimoji="0" lang="zh-TW" altLang="en-US" sz="2100" dirty="0">
                <a:latin typeface="標楷體" pitchFamily="65" charset="-120"/>
                <a:ea typeface="標楷體" pitchFamily="65" charset="-120"/>
              </a:rPr>
              <a:t>其內涵包括性生理、心理、社會等層面，目的是要學習如何成為一個男人或女人的教育，所以可稱之為「</a:t>
            </a:r>
            <a:r>
              <a:rPr kumimoji="0" lang="zh-TW" altLang="en-US" sz="21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品格教育</a:t>
            </a:r>
            <a:r>
              <a:rPr kumimoji="0" lang="zh-TW" altLang="en-US" sz="2100" dirty="0">
                <a:latin typeface="標楷體" pitchFamily="65" charset="-120"/>
                <a:ea typeface="標楷體" pitchFamily="65" charset="-120"/>
              </a:rPr>
              <a:t>」或「</a:t>
            </a:r>
            <a:r>
              <a:rPr kumimoji="0" lang="zh-TW" altLang="en-US" sz="21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人性教育</a:t>
            </a:r>
            <a:r>
              <a:rPr kumimoji="0" lang="zh-TW" altLang="en-US" sz="2100" dirty="0">
                <a:latin typeface="標楷體" pitchFamily="65" charset="-120"/>
                <a:ea typeface="標楷體" pitchFamily="65" charset="-120"/>
              </a:rPr>
              <a:t>」，也是一種「</a:t>
            </a:r>
            <a:r>
              <a:rPr kumimoji="0" lang="zh-TW" altLang="en-US" sz="21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愛的教育</a:t>
            </a:r>
            <a:r>
              <a:rPr kumimoji="0" lang="zh-TW" altLang="en-US" sz="2100" dirty="0">
                <a:latin typeface="標楷體" pitchFamily="65" charset="-120"/>
                <a:ea typeface="標楷體" pitchFamily="65" charset="-120"/>
              </a:rPr>
              <a:t>」。</a:t>
            </a:r>
          </a:p>
          <a:p>
            <a:pPr algn="r">
              <a:lnSpc>
                <a:spcPct val="120000"/>
              </a:lnSpc>
            </a:pPr>
            <a:r>
              <a:rPr kumimoji="0" lang="en-US" altLang="zh-TW" dirty="0">
                <a:latin typeface="標楷體" pitchFamily="65" charset="-120"/>
                <a:ea typeface="標楷體" pitchFamily="65" charset="-120"/>
              </a:rPr>
              <a:t>﹙</a:t>
            </a:r>
            <a:r>
              <a:rPr kumimoji="0" lang="zh-TW" altLang="en-US" dirty="0">
                <a:latin typeface="標楷體" pitchFamily="65" charset="-120"/>
                <a:ea typeface="標楷體" pitchFamily="65" charset="-120"/>
              </a:rPr>
              <a:t>晏涵文，</a:t>
            </a:r>
            <a:r>
              <a:rPr kumimoji="0" lang="en-US" altLang="zh-TW" dirty="0">
                <a:latin typeface="標楷體" pitchFamily="65" charset="-120"/>
                <a:ea typeface="標楷體" pitchFamily="65" charset="-120"/>
              </a:rPr>
              <a:t>1995﹚</a:t>
            </a:r>
          </a:p>
        </p:txBody>
      </p:sp>
      <p:sp>
        <p:nvSpPr>
          <p:cNvPr id="25602" name="Text Box 3"/>
          <p:cNvSpPr txBox="1">
            <a:spLocks noChangeArrowheads="1"/>
          </p:cNvSpPr>
          <p:nvPr/>
        </p:nvSpPr>
        <p:spPr bwMode="auto">
          <a:xfrm>
            <a:off x="2141935" y="1727598"/>
            <a:ext cx="41314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0" lang="zh-TW" altLang="zh-TW">
              <a:latin typeface="Times New Roman" pitchFamily="18" charset="0"/>
            </a:endParaRP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906517" y="1727598"/>
            <a:ext cx="7535917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kumimoji="0" lang="zh-TW" altLang="en-US" sz="32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「全人的性教育</a:t>
            </a:r>
            <a:r>
              <a:rPr kumimoji="0" lang="zh-TW" altLang="en-US" sz="32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」</a:t>
            </a:r>
            <a:r>
              <a:rPr kumimoji="0" lang="en-US" altLang="zh-TW" sz="3200" b="1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(Sexuality Education</a:t>
            </a:r>
            <a:r>
              <a:rPr kumimoji="0" lang="en-US" altLang="zh-TW" sz="32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kumimoji="0" lang="zh-TW" altLang="en-US" sz="3200" b="1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777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36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一生的</a:t>
            </a:r>
            <a:r>
              <a:rPr lang="zh-TW" altLang="en-US" sz="36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36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性教育</a:t>
            </a:r>
            <a:r>
              <a:rPr lang="zh-TW" altLang="en-US" sz="36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zh-TW" altLang="en-US" sz="3600" b="1" dirty="0" smtClean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8163" y="1741597"/>
            <a:ext cx="5090127" cy="4525963"/>
          </a:xfrm>
        </p:spPr>
        <p:txBody>
          <a:bodyPr/>
          <a:lstStyle/>
          <a:p>
            <a:pPr eaLnBrk="1" hangingPunct="1"/>
            <a:r>
              <a:rPr lang="zh-TW" altLang="en-US" sz="24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「性教育」是一種「</a:t>
            </a:r>
            <a:r>
              <a:rPr lang="zh-TW" altLang="en-US" sz="24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愛的教育</a:t>
            </a:r>
            <a:r>
              <a:rPr lang="zh-TW" altLang="en-US" sz="24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」，是在教導健康的親密關係。</a:t>
            </a:r>
          </a:p>
          <a:p>
            <a:pPr eaLnBrk="1" hangingPunct="1"/>
            <a:r>
              <a:rPr lang="zh-TW" altLang="en-US" sz="24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「性教育」也是一種「</a:t>
            </a:r>
            <a:r>
              <a:rPr lang="zh-TW" altLang="en-US" sz="24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品格教育</a:t>
            </a:r>
            <a:r>
              <a:rPr lang="zh-TW" altLang="en-US" sz="24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」，其教導重點不僅在「</a:t>
            </a:r>
            <a:r>
              <a:rPr lang="zh-TW" altLang="en-US" sz="2400" u="sng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性知識</a:t>
            </a:r>
            <a:r>
              <a:rPr lang="zh-TW" altLang="en-US" sz="24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」，更要教導與性有關的「</a:t>
            </a:r>
            <a:r>
              <a:rPr lang="zh-TW" altLang="en-US" sz="2400" u="sng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價值觀</a:t>
            </a:r>
            <a:r>
              <a:rPr lang="zh-TW" altLang="en-US" sz="24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」及將價值實踐所需「</a:t>
            </a:r>
            <a:r>
              <a:rPr lang="zh-TW" altLang="en-US" sz="2400" u="sng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能力</a:t>
            </a:r>
            <a:r>
              <a:rPr lang="zh-TW" altLang="en-US" sz="24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sz="24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 smtClean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lang="en-US" altLang="zh-TW" sz="2400" dirty="0" smtClean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lang="zh-TW" altLang="en-US" sz="24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性教育</a:t>
            </a:r>
            <a:r>
              <a:rPr lang="zh-TW" altLang="en-US" sz="24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始於出生，終於死亡</a:t>
            </a:r>
            <a:r>
              <a:rPr lang="zh-TW" altLang="en-US" sz="24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，人生每一個階段都需要合適的性教育</a:t>
            </a:r>
            <a:endParaRPr lang="zh-TW" altLang="en-US" sz="2400" dirty="0" smtClean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lang="en-US" altLang="zh-TW" dirty="0" smtClean="0"/>
          </a:p>
        </p:txBody>
      </p:sp>
      <p:pic>
        <p:nvPicPr>
          <p:cNvPr id="26628" name="Picture 4" descr="海報照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7888" y="549275"/>
            <a:ext cx="2730500" cy="5688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061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給所有人的性教育</a:t>
            </a:r>
            <a:r>
              <a:rPr lang="en-US" altLang="zh-TW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Sexuality Education for All</a:t>
            </a:r>
            <a:endParaRPr lang="zh-TW" altLang="en-US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不同的族群有不同的需求：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6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身心障礙</a:t>
            </a:r>
            <a:r>
              <a:rPr lang="zh-TW" altLang="en-US" sz="26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者</a:t>
            </a:r>
            <a:r>
              <a:rPr lang="zh-TW" altLang="en-US" sz="26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、不同文化族群、幼童、</a:t>
            </a:r>
            <a:r>
              <a:rPr lang="en-US" altLang="zh-TW" sz="26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LGBT</a:t>
            </a:r>
            <a:r>
              <a:rPr lang="zh-TW" altLang="en-US" sz="26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、非行少年</a:t>
            </a:r>
            <a:r>
              <a:rPr lang="en-US" altLang="zh-TW" sz="26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639613" y="4776784"/>
            <a:ext cx="5730766" cy="52322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性教育教一個人：自尊、愛與關懷</a:t>
            </a:r>
            <a:endPara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628899" y="3752189"/>
            <a:ext cx="3752194" cy="52322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“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防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出事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是不夠的</a:t>
            </a:r>
            <a:endPara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1895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766836" y="2546446"/>
            <a:ext cx="7772400" cy="1362456"/>
          </a:xfrm>
        </p:spPr>
        <p:txBody>
          <a:bodyPr/>
          <a:lstStyle/>
          <a:p>
            <a:r>
              <a:rPr lang="zh-TW" altLang="en-US" sz="6600" dirty="0" smtClean="0">
                <a:solidFill>
                  <a:srgbClr val="0070C0"/>
                </a:solidFill>
              </a:rPr>
              <a:t>歡迎大家，共襄盛舉</a:t>
            </a:r>
            <a:endParaRPr lang="zh-TW" altLang="en-US" sz="6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腦力激盪簡報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5870188_TF03460637.potx" id="{92B23FB3-097E-4224-B32B-2163A87D04FF}" vid="{E462AC03-3B71-4A9D-A494-FA1F0F6632F0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腦力激盪商務簡報</Template>
  <TotalTime>102</TotalTime>
  <Words>1366</Words>
  <Application>Microsoft Office PowerPoint</Application>
  <PresentationFormat>如螢幕大小 (4:3)</PresentationFormat>
  <Paragraphs>95</Paragraphs>
  <Slides>16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5" baseType="lpstr">
      <vt:lpstr>細明體</vt:lpstr>
      <vt:lpstr>微軟正黑體</vt:lpstr>
      <vt:lpstr>新細明體</vt:lpstr>
      <vt:lpstr>標楷體</vt:lpstr>
      <vt:lpstr>Arial</vt:lpstr>
      <vt:lpstr>Palatino Linotype</vt:lpstr>
      <vt:lpstr>Times New Roman</vt:lpstr>
      <vt:lpstr>Wingdings 2</vt:lpstr>
      <vt:lpstr>腦力激盪簡報</vt:lpstr>
      <vt:lpstr>特別的性教育給特別的你~ 身心障礙者性教育</vt:lpstr>
      <vt:lpstr>身心障礙者是最大的“少數族群”</vt:lpstr>
      <vt:lpstr>PowerPoint 簡報</vt:lpstr>
      <vt:lpstr>身心障礙是社會的，而不僅僅是身心的</vt:lpstr>
      <vt:lpstr>PowerPoint 簡報</vt:lpstr>
      <vt:lpstr>UN：身心障礙者權利宣言</vt:lpstr>
      <vt:lpstr>身心障礙者比一般人更沒有機會接受性教育</vt:lpstr>
      <vt:lpstr>身心障礙學生欠缺性教育原因</vt:lpstr>
      <vt:lpstr>身心障礙者一樣有性發展，也有愛的能力</vt:lpstr>
      <vt:lpstr>聽聽他們怎麼說~</vt:lpstr>
      <vt:lpstr>PowerPoint 簡報</vt:lpstr>
      <vt:lpstr>性的全人發展觀</vt:lpstr>
      <vt:lpstr>PowerPoint 簡報</vt:lpstr>
      <vt:lpstr>一生的「性教育」</vt:lpstr>
      <vt:lpstr>給所有人的性教育 Sexuality Education for All</vt:lpstr>
      <vt:lpstr>歡迎大家，共襄盛舉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創意工作階段</dc:title>
  <dc:creator>user</dc:creator>
  <cp:lastModifiedBy>user</cp:lastModifiedBy>
  <cp:revision>38</cp:revision>
  <dcterms:created xsi:type="dcterms:W3CDTF">2018-05-01T10:33:31Z</dcterms:created>
  <dcterms:modified xsi:type="dcterms:W3CDTF">2018-05-25T20:24:53Z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