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28" r:id="rId2"/>
    <p:sldId id="329" r:id="rId3"/>
    <p:sldId id="330" r:id="rId4"/>
    <p:sldId id="332" r:id="rId5"/>
    <p:sldId id="331" r:id="rId6"/>
    <p:sldId id="333" r:id="rId7"/>
    <p:sldId id="336" r:id="rId8"/>
    <p:sldId id="337" r:id="rId9"/>
    <p:sldId id="334" r:id="rId10"/>
    <p:sldId id="335" r:id="rId11"/>
    <p:sldId id="339" r:id="rId12"/>
    <p:sldId id="338" r:id="rId13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>
      <p:cViewPr varScale="1">
        <p:scale>
          <a:sx n="102" d="100"/>
          <a:sy n="102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18B553-1FC6-494C-9F93-A610189E93E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B448DA0-FD9F-4FC6-9463-A934C020C5BE}">
      <dgm:prSet phldrT="[文字]" custT="1"/>
      <dgm:spPr/>
      <dgm:t>
        <a:bodyPr/>
        <a:lstStyle/>
        <a:p>
          <a:r>
            <a:rPr lang="zh-TW" altLang="en-US" sz="2800" b="1" dirty="0" smtClean="0"/>
            <a:t>做決定與</a:t>
          </a:r>
          <a:endParaRPr lang="en-US" altLang="zh-TW" sz="2800" b="1" dirty="0" smtClean="0"/>
        </a:p>
        <a:p>
          <a:r>
            <a:rPr lang="zh-TW" altLang="en-US" sz="2800" b="1" dirty="0" smtClean="0"/>
            <a:t>批判思考</a:t>
          </a:r>
          <a:endParaRPr lang="zh-TW" altLang="en-US" sz="2800" b="1" dirty="0"/>
        </a:p>
      </dgm:t>
    </dgm:pt>
    <dgm:pt modelId="{4E05928F-EF54-4E2D-82FF-06C21127CDD4}" type="parTrans" cxnId="{05F96D8C-3413-4DCB-926F-A9D229C11F45}">
      <dgm:prSet/>
      <dgm:spPr/>
      <dgm:t>
        <a:bodyPr/>
        <a:lstStyle/>
        <a:p>
          <a:endParaRPr lang="zh-TW" altLang="en-US"/>
        </a:p>
      </dgm:t>
    </dgm:pt>
    <dgm:pt modelId="{E60EF9CB-83F1-49F7-8578-2BDC129B00CF}" type="sibTrans" cxnId="{05F96D8C-3413-4DCB-926F-A9D229C11F45}">
      <dgm:prSet/>
      <dgm:spPr/>
      <dgm:t>
        <a:bodyPr/>
        <a:lstStyle/>
        <a:p>
          <a:endParaRPr lang="zh-TW" altLang="en-US"/>
        </a:p>
      </dgm:t>
    </dgm:pt>
    <dgm:pt modelId="{41D1D539-2E55-409E-BF47-64C480E948FC}">
      <dgm:prSet phldrT="[文字]" custT="1"/>
      <dgm:spPr/>
      <dgm:t>
        <a:bodyPr/>
        <a:lstStyle/>
        <a:p>
          <a:r>
            <a:rPr lang="zh-TW" altLang="en-US" sz="2000" dirty="0" smtClean="0"/>
            <a:t>做決定</a:t>
          </a:r>
          <a:r>
            <a:rPr lang="en-US" altLang="zh-TW" sz="2000" dirty="0" smtClean="0"/>
            <a:t>/</a:t>
          </a:r>
          <a:r>
            <a:rPr lang="zh-TW" altLang="en-US" sz="2000" dirty="0" smtClean="0"/>
            <a:t>問題解決</a:t>
          </a:r>
          <a:endParaRPr lang="zh-TW" altLang="en-US" sz="2000" dirty="0"/>
        </a:p>
      </dgm:t>
    </dgm:pt>
    <dgm:pt modelId="{B8413004-E147-47F9-8352-1655F7537D55}" type="parTrans" cxnId="{5C659B74-FEF1-475A-96CF-E48E42E94238}">
      <dgm:prSet/>
      <dgm:spPr/>
      <dgm:t>
        <a:bodyPr/>
        <a:lstStyle/>
        <a:p>
          <a:endParaRPr lang="zh-TW" altLang="en-US"/>
        </a:p>
      </dgm:t>
    </dgm:pt>
    <dgm:pt modelId="{FC580CA1-4D41-4D23-A8D4-99B651B01B6B}" type="sibTrans" cxnId="{5C659B74-FEF1-475A-96CF-E48E42E94238}">
      <dgm:prSet/>
      <dgm:spPr/>
      <dgm:t>
        <a:bodyPr/>
        <a:lstStyle/>
        <a:p>
          <a:endParaRPr lang="zh-TW" altLang="en-US"/>
        </a:p>
      </dgm:t>
    </dgm:pt>
    <dgm:pt modelId="{24D33F36-E752-47ED-950C-AEFC6B54B1FA}">
      <dgm:prSet phldrT="[文字]" custT="1"/>
      <dgm:spPr/>
      <dgm:t>
        <a:bodyPr/>
        <a:lstStyle/>
        <a:p>
          <a:r>
            <a:rPr lang="zh-TW" altLang="en-US" sz="2000" dirty="0" smtClean="0"/>
            <a:t>批判性思考</a:t>
          </a:r>
          <a:endParaRPr lang="zh-TW" altLang="en-US" sz="2000" dirty="0"/>
        </a:p>
      </dgm:t>
    </dgm:pt>
    <dgm:pt modelId="{FBE46489-8EA8-4118-94C1-2D5E36E2D8B4}" type="parTrans" cxnId="{4A7000AF-756D-493B-B720-93ACD478CF87}">
      <dgm:prSet/>
      <dgm:spPr/>
      <dgm:t>
        <a:bodyPr/>
        <a:lstStyle/>
        <a:p>
          <a:endParaRPr lang="zh-TW" altLang="en-US"/>
        </a:p>
      </dgm:t>
    </dgm:pt>
    <dgm:pt modelId="{5E5E3ABB-72D9-4E4F-B88F-30DC879F71AF}" type="sibTrans" cxnId="{4A7000AF-756D-493B-B720-93ACD478CF87}">
      <dgm:prSet/>
      <dgm:spPr/>
      <dgm:t>
        <a:bodyPr/>
        <a:lstStyle/>
        <a:p>
          <a:endParaRPr lang="zh-TW" altLang="en-US"/>
        </a:p>
      </dgm:t>
    </dgm:pt>
    <dgm:pt modelId="{8A92B2E3-4D1D-4355-80AB-8031B902D1DC}">
      <dgm:prSet phldrT="[文字]" custT="1"/>
      <dgm:spPr/>
      <dgm:t>
        <a:bodyPr/>
        <a:lstStyle/>
        <a:p>
          <a:r>
            <a:rPr lang="zh-TW" altLang="en-US" sz="2800" b="1" dirty="0" smtClean="0"/>
            <a:t>因應與</a:t>
          </a:r>
          <a:endParaRPr lang="en-US" altLang="zh-TW" sz="2800" b="1" dirty="0" smtClean="0"/>
        </a:p>
        <a:p>
          <a:r>
            <a:rPr lang="zh-TW" altLang="en-US" sz="2800" b="1" dirty="0" smtClean="0"/>
            <a:t>自我管理</a:t>
          </a:r>
          <a:endParaRPr lang="zh-TW" altLang="en-US" sz="2800" b="1" dirty="0"/>
        </a:p>
      </dgm:t>
    </dgm:pt>
    <dgm:pt modelId="{EB12BCCF-1202-4BFC-A63E-1558A8A286FD}" type="parTrans" cxnId="{3DF31D77-9B15-4D31-BDF7-1FBCB72FBF54}">
      <dgm:prSet/>
      <dgm:spPr/>
      <dgm:t>
        <a:bodyPr/>
        <a:lstStyle/>
        <a:p>
          <a:endParaRPr lang="zh-TW" altLang="en-US"/>
        </a:p>
      </dgm:t>
    </dgm:pt>
    <dgm:pt modelId="{E3A4A506-3A8E-46A3-998C-ED74ADB622A5}" type="sibTrans" cxnId="{3DF31D77-9B15-4D31-BDF7-1FBCB72FBF54}">
      <dgm:prSet/>
      <dgm:spPr/>
      <dgm:t>
        <a:bodyPr/>
        <a:lstStyle/>
        <a:p>
          <a:endParaRPr lang="zh-TW" altLang="en-US"/>
        </a:p>
      </dgm:t>
    </dgm:pt>
    <dgm:pt modelId="{121FB79C-5794-4E6C-BB09-1327E9ECE70E}">
      <dgm:prSet phldrT="[文字]" custT="1"/>
      <dgm:spPr/>
      <dgm:t>
        <a:bodyPr/>
        <a:lstStyle/>
        <a:p>
          <a:r>
            <a:rPr lang="zh-TW" altLang="en-US" sz="2000" dirty="0" smtClean="0"/>
            <a:t>自尊</a:t>
          </a:r>
          <a:r>
            <a:rPr lang="en-US" altLang="zh-TW" sz="2000" dirty="0" smtClean="0"/>
            <a:t>/</a:t>
          </a:r>
          <a:r>
            <a:rPr lang="zh-TW" altLang="en-US" sz="2000" dirty="0" smtClean="0"/>
            <a:t>自信</a:t>
          </a:r>
          <a:endParaRPr lang="zh-TW" altLang="en-US" sz="2000" dirty="0"/>
        </a:p>
      </dgm:t>
    </dgm:pt>
    <dgm:pt modelId="{7C423681-3B1C-4D3F-A4FC-C0C5832DE85C}" type="parTrans" cxnId="{FA5D2FD4-145B-4010-9E1A-9A77FB1F10D0}">
      <dgm:prSet/>
      <dgm:spPr/>
      <dgm:t>
        <a:bodyPr/>
        <a:lstStyle/>
        <a:p>
          <a:endParaRPr lang="zh-TW" altLang="en-US"/>
        </a:p>
      </dgm:t>
    </dgm:pt>
    <dgm:pt modelId="{21476E63-FFCD-4CCC-934D-72B5C04976ED}" type="sibTrans" cxnId="{FA5D2FD4-145B-4010-9E1A-9A77FB1F10D0}">
      <dgm:prSet/>
      <dgm:spPr/>
      <dgm:t>
        <a:bodyPr/>
        <a:lstStyle/>
        <a:p>
          <a:endParaRPr lang="zh-TW" altLang="en-US"/>
        </a:p>
      </dgm:t>
    </dgm:pt>
    <dgm:pt modelId="{A6F21AE3-5CD0-4809-A20A-AA09DA853479}">
      <dgm:prSet phldrT="[文字]" custT="1"/>
      <dgm:spPr/>
      <dgm:t>
        <a:bodyPr/>
        <a:lstStyle/>
        <a:p>
          <a:r>
            <a:rPr lang="zh-TW" altLang="en-US" sz="2800" b="1" dirty="0" smtClean="0"/>
            <a:t>溝通與</a:t>
          </a:r>
          <a:endParaRPr lang="en-US" altLang="zh-TW" sz="2800" b="1" dirty="0" smtClean="0"/>
        </a:p>
        <a:p>
          <a:r>
            <a:rPr lang="zh-TW" altLang="en-US" sz="2800" b="1" dirty="0" smtClean="0"/>
            <a:t>人際技巧</a:t>
          </a:r>
          <a:endParaRPr lang="zh-TW" altLang="en-US" sz="2800" b="1" dirty="0"/>
        </a:p>
      </dgm:t>
    </dgm:pt>
    <dgm:pt modelId="{07F6E974-EE28-413B-909C-AC464EDD6E15}" type="parTrans" cxnId="{FEFFE41E-449F-4CAF-86BA-06AD6A9201D6}">
      <dgm:prSet/>
      <dgm:spPr/>
      <dgm:t>
        <a:bodyPr/>
        <a:lstStyle/>
        <a:p>
          <a:endParaRPr lang="zh-TW" altLang="en-US"/>
        </a:p>
      </dgm:t>
    </dgm:pt>
    <dgm:pt modelId="{6208E6FF-1295-4CE4-8DF6-5A4300D8A8DE}" type="sibTrans" cxnId="{FEFFE41E-449F-4CAF-86BA-06AD6A9201D6}">
      <dgm:prSet/>
      <dgm:spPr/>
      <dgm:t>
        <a:bodyPr/>
        <a:lstStyle/>
        <a:p>
          <a:endParaRPr lang="zh-TW" altLang="en-US"/>
        </a:p>
      </dgm:t>
    </dgm:pt>
    <dgm:pt modelId="{10ACCFF9-4614-47EE-8C60-29D2D9D27BB3}">
      <dgm:prSet phldrT="[文字]" custT="1"/>
      <dgm:spPr/>
      <dgm:t>
        <a:bodyPr/>
        <a:lstStyle/>
        <a:p>
          <a:r>
            <a:rPr lang="zh-TW" altLang="en-US" sz="2000" dirty="0" smtClean="0"/>
            <a:t>人際溝通</a:t>
          </a:r>
          <a:endParaRPr lang="zh-TW" altLang="en-US" sz="2000" dirty="0"/>
        </a:p>
      </dgm:t>
    </dgm:pt>
    <dgm:pt modelId="{9ED55ACF-D6F6-4063-BE4F-AFE1DC993BEB}" type="parTrans" cxnId="{1770AC75-53FD-4AC6-9E80-0DDF625FA593}">
      <dgm:prSet/>
      <dgm:spPr/>
      <dgm:t>
        <a:bodyPr/>
        <a:lstStyle/>
        <a:p>
          <a:endParaRPr lang="zh-TW" altLang="en-US"/>
        </a:p>
      </dgm:t>
    </dgm:pt>
    <dgm:pt modelId="{0F501197-840A-4FE2-A0B2-0B7F1ED58934}" type="sibTrans" cxnId="{1770AC75-53FD-4AC6-9E80-0DDF625FA593}">
      <dgm:prSet/>
      <dgm:spPr/>
      <dgm:t>
        <a:bodyPr/>
        <a:lstStyle/>
        <a:p>
          <a:endParaRPr lang="zh-TW" altLang="en-US"/>
        </a:p>
      </dgm:t>
    </dgm:pt>
    <dgm:pt modelId="{7286C4B9-B015-45F1-A728-B4597AF8AF17}">
      <dgm:prSet phldrT="[文字]" custT="1"/>
      <dgm:spPr/>
      <dgm:t>
        <a:bodyPr/>
        <a:lstStyle/>
        <a:p>
          <a:r>
            <a:rPr lang="zh-TW" altLang="en-US" sz="2000" dirty="0" smtClean="0"/>
            <a:t>團隊合作</a:t>
          </a:r>
          <a:endParaRPr lang="zh-TW" altLang="en-US" sz="2000" dirty="0"/>
        </a:p>
      </dgm:t>
    </dgm:pt>
    <dgm:pt modelId="{93E18364-FBEF-4448-8288-A7E730AEB139}" type="parTrans" cxnId="{E7DD6BDF-49AC-4045-BBF2-2E23C9708FC5}">
      <dgm:prSet/>
      <dgm:spPr/>
      <dgm:t>
        <a:bodyPr/>
        <a:lstStyle/>
        <a:p>
          <a:endParaRPr lang="zh-TW" altLang="en-US"/>
        </a:p>
      </dgm:t>
    </dgm:pt>
    <dgm:pt modelId="{2C51C02C-B67A-4E83-BD16-605C1F1F0876}" type="sibTrans" cxnId="{E7DD6BDF-49AC-4045-BBF2-2E23C9708FC5}">
      <dgm:prSet/>
      <dgm:spPr/>
      <dgm:t>
        <a:bodyPr/>
        <a:lstStyle/>
        <a:p>
          <a:endParaRPr lang="zh-TW" altLang="en-US"/>
        </a:p>
      </dgm:t>
    </dgm:pt>
    <dgm:pt modelId="{DD3B05BE-0580-4AC0-942D-B2CBB5CD15C2}">
      <dgm:prSet phldrT="[文字]" custT="1"/>
      <dgm:spPr/>
      <dgm:t>
        <a:bodyPr/>
        <a:lstStyle/>
        <a:p>
          <a:r>
            <a:rPr lang="zh-TW" altLang="en-US" sz="2000" dirty="0" smtClean="0"/>
            <a:t>自我覺察</a:t>
          </a:r>
          <a:endParaRPr lang="zh-TW" altLang="en-US" sz="2000" dirty="0"/>
        </a:p>
      </dgm:t>
    </dgm:pt>
    <dgm:pt modelId="{EE66D898-B7E5-4C41-95AF-EA43A3B83B1A}" type="parTrans" cxnId="{DE820CE9-37BE-49A9-8BC4-60280695A095}">
      <dgm:prSet/>
      <dgm:spPr/>
      <dgm:t>
        <a:bodyPr/>
        <a:lstStyle/>
        <a:p>
          <a:endParaRPr lang="zh-TW" altLang="en-US"/>
        </a:p>
      </dgm:t>
    </dgm:pt>
    <dgm:pt modelId="{52C91089-45E2-4E2A-B688-67889612BDEA}" type="sibTrans" cxnId="{DE820CE9-37BE-49A9-8BC4-60280695A095}">
      <dgm:prSet/>
      <dgm:spPr/>
      <dgm:t>
        <a:bodyPr/>
        <a:lstStyle/>
        <a:p>
          <a:endParaRPr lang="zh-TW" altLang="en-US"/>
        </a:p>
      </dgm:t>
    </dgm:pt>
    <dgm:pt modelId="{E2177308-958B-4C6F-9521-FC9EE0C58330}">
      <dgm:prSet phldrT="[文字]" custT="1"/>
      <dgm:spPr/>
      <dgm:t>
        <a:bodyPr/>
        <a:lstStyle/>
        <a:p>
          <a:r>
            <a:rPr lang="zh-TW" altLang="en-US" sz="2000" dirty="0" smtClean="0"/>
            <a:t>目標設定</a:t>
          </a:r>
          <a:endParaRPr lang="zh-TW" altLang="en-US" sz="2000" dirty="0"/>
        </a:p>
      </dgm:t>
    </dgm:pt>
    <dgm:pt modelId="{C39DF528-BDE7-4586-9AE2-D071595954AA}" type="parTrans" cxnId="{A1CA98A6-784F-43D6-BEF1-6B586604A454}">
      <dgm:prSet/>
      <dgm:spPr/>
      <dgm:t>
        <a:bodyPr/>
        <a:lstStyle/>
        <a:p>
          <a:endParaRPr lang="zh-TW" altLang="en-US"/>
        </a:p>
      </dgm:t>
    </dgm:pt>
    <dgm:pt modelId="{5D2640E0-0257-4248-B0C1-E2D20E95439A}" type="sibTrans" cxnId="{A1CA98A6-784F-43D6-BEF1-6B586604A454}">
      <dgm:prSet/>
      <dgm:spPr/>
      <dgm:t>
        <a:bodyPr/>
        <a:lstStyle/>
        <a:p>
          <a:endParaRPr lang="zh-TW" altLang="en-US"/>
        </a:p>
      </dgm:t>
    </dgm:pt>
    <dgm:pt modelId="{6104BC98-27C9-4FC1-8C7B-3C7EACA5AD94}">
      <dgm:prSet phldrT="[文字]" custT="1"/>
      <dgm:spPr/>
      <dgm:t>
        <a:bodyPr/>
        <a:lstStyle/>
        <a:p>
          <a:r>
            <a:rPr lang="zh-TW" altLang="en-US" sz="2000" dirty="0" smtClean="0"/>
            <a:t>情緒管理</a:t>
          </a:r>
          <a:endParaRPr lang="zh-TW" altLang="en-US" sz="2000" dirty="0"/>
        </a:p>
      </dgm:t>
    </dgm:pt>
    <dgm:pt modelId="{41170B8C-C770-488A-95E1-4E33AA106AB4}" type="parTrans" cxnId="{8F140DFE-F0A2-411C-905D-820642789CC0}">
      <dgm:prSet/>
      <dgm:spPr/>
      <dgm:t>
        <a:bodyPr/>
        <a:lstStyle/>
        <a:p>
          <a:endParaRPr lang="zh-TW" altLang="en-US"/>
        </a:p>
      </dgm:t>
    </dgm:pt>
    <dgm:pt modelId="{5FB292EB-E14A-42E9-B416-6A1D6FDAC597}" type="sibTrans" cxnId="{8F140DFE-F0A2-411C-905D-820642789CC0}">
      <dgm:prSet/>
      <dgm:spPr/>
      <dgm:t>
        <a:bodyPr/>
        <a:lstStyle/>
        <a:p>
          <a:endParaRPr lang="zh-TW" altLang="en-US"/>
        </a:p>
      </dgm:t>
    </dgm:pt>
    <dgm:pt modelId="{13DFFDD8-D534-4CBB-AB01-02AC677EE29B}">
      <dgm:prSet phldrT="[文字]" custT="1"/>
      <dgm:spPr/>
      <dgm:t>
        <a:bodyPr/>
        <a:lstStyle/>
        <a:p>
          <a:r>
            <a:rPr lang="zh-TW" altLang="en-US" sz="2000" dirty="0" smtClean="0"/>
            <a:t>壓力調適</a:t>
          </a:r>
          <a:endParaRPr lang="zh-TW" altLang="en-US" sz="2000" dirty="0"/>
        </a:p>
      </dgm:t>
    </dgm:pt>
    <dgm:pt modelId="{1177E916-6D69-4AE0-8B71-F673973F0ADB}" type="parTrans" cxnId="{10708F64-4C04-413E-B82D-317895B2D6A4}">
      <dgm:prSet/>
      <dgm:spPr/>
      <dgm:t>
        <a:bodyPr/>
        <a:lstStyle/>
        <a:p>
          <a:endParaRPr lang="zh-TW" altLang="en-US"/>
        </a:p>
      </dgm:t>
    </dgm:pt>
    <dgm:pt modelId="{DE7DBE4E-7CF3-4C25-A3FB-4B187194731B}" type="sibTrans" cxnId="{10708F64-4C04-413E-B82D-317895B2D6A4}">
      <dgm:prSet/>
      <dgm:spPr/>
      <dgm:t>
        <a:bodyPr/>
        <a:lstStyle/>
        <a:p>
          <a:endParaRPr lang="zh-TW" altLang="en-US"/>
        </a:p>
      </dgm:t>
    </dgm:pt>
    <dgm:pt modelId="{2A17559D-DEE0-469A-8620-B5107173DADF}">
      <dgm:prSet phldrT="[文字]" custT="1"/>
      <dgm:spPr/>
      <dgm:t>
        <a:bodyPr/>
        <a:lstStyle/>
        <a:p>
          <a:r>
            <a:rPr lang="zh-TW" altLang="en-US" sz="2000" dirty="0" smtClean="0"/>
            <a:t>自我評量</a:t>
          </a:r>
          <a:r>
            <a:rPr lang="en-US" altLang="zh-TW" sz="2000" dirty="0" smtClean="0"/>
            <a:t>/</a:t>
          </a:r>
          <a:r>
            <a:rPr lang="zh-TW" altLang="en-US" sz="2000" dirty="0" smtClean="0"/>
            <a:t>自我監控</a:t>
          </a:r>
          <a:endParaRPr lang="zh-TW" altLang="en-US" sz="2000" dirty="0"/>
        </a:p>
      </dgm:t>
    </dgm:pt>
    <dgm:pt modelId="{541E6178-2DF8-4C0E-AA7E-094BA8E35F86}" type="parTrans" cxnId="{77E490B0-5B89-4444-B74F-1A4248D7B990}">
      <dgm:prSet/>
      <dgm:spPr/>
      <dgm:t>
        <a:bodyPr/>
        <a:lstStyle/>
        <a:p>
          <a:endParaRPr lang="zh-TW" altLang="en-US"/>
        </a:p>
      </dgm:t>
    </dgm:pt>
    <dgm:pt modelId="{78E363CC-B02D-4F9F-8CEB-9FCD2E819684}" type="sibTrans" cxnId="{77E490B0-5B89-4444-B74F-1A4248D7B990}">
      <dgm:prSet/>
      <dgm:spPr/>
      <dgm:t>
        <a:bodyPr/>
        <a:lstStyle/>
        <a:p>
          <a:endParaRPr lang="zh-TW" altLang="en-US"/>
        </a:p>
      </dgm:t>
    </dgm:pt>
    <dgm:pt modelId="{376CC03F-5B1E-4F29-9A80-E3722233021E}">
      <dgm:prSet phldrT="[文字]" custT="1"/>
      <dgm:spPr/>
      <dgm:t>
        <a:bodyPr/>
        <a:lstStyle/>
        <a:p>
          <a:r>
            <a:rPr lang="zh-TW" altLang="en-US" sz="2000" dirty="0" smtClean="0"/>
            <a:t>拒絕</a:t>
          </a:r>
          <a:r>
            <a:rPr lang="en-US" altLang="zh-TW" sz="2000" dirty="0" smtClean="0"/>
            <a:t>/</a:t>
          </a:r>
          <a:r>
            <a:rPr lang="zh-TW" altLang="en-US" sz="2000" dirty="0" smtClean="0"/>
            <a:t>協商</a:t>
          </a:r>
          <a:endParaRPr lang="zh-TW" altLang="en-US" sz="2000" dirty="0"/>
        </a:p>
      </dgm:t>
    </dgm:pt>
    <dgm:pt modelId="{36E24AAD-E812-494E-B926-66DBF4A7AF20}" type="parTrans" cxnId="{54F1D380-679B-4BD5-A474-9524D1A36BE3}">
      <dgm:prSet/>
      <dgm:spPr/>
      <dgm:t>
        <a:bodyPr/>
        <a:lstStyle/>
        <a:p>
          <a:endParaRPr lang="zh-TW" altLang="en-US"/>
        </a:p>
      </dgm:t>
    </dgm:pt>
    <dgm:pt modelId="{F87C45E7-955D-459D-8388-5CBF03384209}" type="sibTrans" cxnId="{54F1D380-679B-4BD5-A474-9524D1A36BE3}">
      <dgm:prSet/>
      <dgm:spPr/>
      <dgm:t>
        <a:bodyPr/>
        <a:lstStyle/>
        <a:p>
          <a:endParaRPr lang="zh-TW" altLang="en-US"/>
        </a:p>
      </dgm:t>
    </dgm:pt>
    <dgm:pt modelId="{C5F224F6-0D82-44B3-AADF-ABFA9473F275}">
      <dgm:prSet phldrT="[文字]" custT="1"/>
      <dgm:spPr/>
      <dgm:t>
        <a:bodyPr/>
        <a:lstStyle/>
        <a:p>
          <a:r>
            <a:rPr lang="zh-TW" altLang="en-US" sz="2000" dirty="0" smtClean="0"/>
            <a:t>同理心</a:t>
          </a:r>
          <a:endParaRPr lang="zh-TW" altLang="en-US" sz="2000" dirty="0"/>
        </a:p>
      </dgm:t>
    </dgm:pt>
    <dgm:pt modelId="{1271D7F2-DB48-4BD9-B0C3-075DD88ECAB8}" type="parTrans" cxnId="{6EF9D129-464E-4C50-A451-78F24250E21E}">
      <dgm:prSet/>
      <dgm:spPr/>
      <dgm:t>
        <a:bodyPr/>
        <a:lstStyle/>
        <a:p>
          <a:endParaRPr lang="zh-TW" altLang="en-US"/>
        </a:p>
      </dgm:t>
    </dgm:pt>
    <dgm:pt modelId="{5EC22C9C-D1DD-4D7D-87C5-A0E3F521666E}" type="sibTrans" cxnId="{6EF9D129-464E-4C50-A451-78F24250E21E}">
      <dgm:prSet/>
      <dgm:spPr/>
      <dgm:t>
        <a:bodyPr/>
        <a:lstStyle/>
        <a:p>
          <a:endParaRPr lang="zh-TW" altLang="en-US"/>
        </a:p>
      </dgm:t>
    </dgm:pt>
    <dgm:pt modelId="{2C40D93D-BDE2-4068-9FC7-EEE84139209D}">
      <dgm:prSet phldrT="[文字]" custT="1"/>
      <dgm:spPr/>
      <dgm:t>
        <a:bodyPr/>
        <a:lstStyle/>
        <a:p>
          <a:r>
            <a:rPr lang="zh-TW" altLang="en-US" sz="2000" dirty="0" smtClean="0"/>
            <a:t>倡議技巧</a:t>
          </a:r>
          <a:endParaRPr lang="zh-TW" altLang="en-US" sz="2000" dirty="0"/>
        </a:p>
      </dgm:t>
    </dgm:pt>
    <dgm:pt modelId="{A4F8DD49-9758-4DC7-A370-2A348522DA9C}" type="parTrans" cxnId="{8CCEA611-7770-4A7D-BFBD-C57324DD5AC9}">
      <dgm:prSet/>
      <dgm:spPr/>
      <dgm:t>
        <a:bodyPr/>
        <a:lstStyle/>
        <a:p>
          <a:endParaRPr lang="zh-TW" altLang="en-US"/>
        </a:p>
      </dgm:t>
    </dgm:pt>
    <dgm:pt modelId="{0F9166C4-3873-4C80-AAE8-D81618BF7801}" type="sibTrans" cxnId="{8CCEA611-7770-4A7D-BFBD-C57324DD5AC9}">
      <dgm:prSet/>
      <dgm:spPr/>
      <dgm:t>
        <a:bodyPr/>
        <a:lstStyle/>
        <a:p>
          <a:endParaRPr lang="zh-TW" altLang="en-US"/>
        </a:p>
      </dgm:t>
    </dgm:pt>
    <dgm:pt modelId="{AAF26B0D-440F-4597-9A4E-B49C234F9841}" type="pres">
      <dgm:prSet presAssocID="{5218B553-1FC6-494C-9F93-A610189E93E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268D5BA-B90F-4C19-929F-F19EA31D8B75}" type="pres">
      <dgm:prSet presAssocID="{4B448DA0-FD9F-4FC6-9463-A934C020C5BE}" presName="linNode" presStyleCnt="0"/>
      <dgm:spPr/>
    </dgm:pt>
    <dgm:pt modelId="{1715AC99-480B-4D44-9402-DECDA80A854C}" type="pres">
      <dgm:prSet presAssocID="{4B448DA0-FD9F-4FC6-9463-A934C020C5BE}" presName="parentText" presStyleLbl="node1" presStyleIdx="0" presStyleCnt="3" custLinFactNeighborX="607" custLinFactNeighborY="-63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8E1873-21DE-41B2-A35B-8DBC131512C8}" type="pres">
      <dgm:prSet presAssocID="{4B448DA0-FD9F-4FC6-9463-A934C020C5BE}" presName="descendantText" presStyleLbl="alignAccFollowNode1" presStyleIdx="0" presStyleCnt="3" custScaleY="6992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20072C-889A-4883-B3EF-1BF6B4F93283}" type="pres">
      <dgm:prSet presAssocID="{E60EF9CB-83F1-49F7-8578-2BDC129B00CF}" presName="sp" presStyleCnt="0"/>
      <dgm:spPr/>
    </dgm:pt>
    <dgm:pt modelId="{9491D02C-FF83-408B-AABB-78C103AFF6A5}" type="pres">
      <dgm:prSet presAssocID="{8A92B2E3-4D1D-4355-80AB-8031B902D1DC}" presName="linNode" presStyleCnt="0"/>
      <dgm:spPr/>
    </dgm:pt>
    <dgm:pt modelId="{E90ACD38-1206-4D1F-B55A-BD6193FAB49C}" type="pres">
      <dgm:prSet presAssocID="{8A92B2E3-4D1D-4355-80AB-8031B902D1D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0B1548-C349-491A-BBDD-B049BD222FBE}" type="pres">
      <dgm:prSet presAssocID="{8A92B2E3-4D1D-4355-80AB-8031B902D1DC}" presName="descendantText" presStyleLbl="alignAccFollowNode1" presStyleIdx="1" presStyleCnt="3" custScaleY="16840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772F75-429D-413D-A8E3-191EB0AA8BF5}" type="pres">
      <dgm:prSet presAssocID="{E3A4A506-3A8E-46A3-998C-ED74ADB622A5}" presName="sp" presStyleCnt="0"/>
      <dgm:spPr/>
    </dgm:pt>
    <dgm:pt modelId="{11D42838-0AC0-403E-A3C8-B98031A3CBF7}" type="pres">
      <dgm:prSet presAssocID="{A6F21AE3-5CD0-4809-A20A-AA09DA853479}" presName="linNode" presStyleCnt="0"/>
      <dgm:spPr/>
    </dgm:pt>
    <dgm:pt modelId="{A76F2345-6CF7-4802-AD6E-1E3FFCDD6723}" type="pres">
      <dgm:prSet presAssocID="{A6F21AE3-5CD0-4809-A20A-AA09DA85347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BF7480D-4762-4C68-8009-65AB0A64291F}" type="pres">
      <dgm:prSet presAssocID="{A6F21AE3-5CD0-4809-A20A-AA09DA853479}" presName="descendantText" presStyleLbl="alignAccFollowNode1" presStyleIdx="2" presStyleCnt="3" custScaleY="13593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DF0DAC5-28AE-4073-9B97-CDBA79F881D2}" type="presOf" srcId="{41D1D539-2E55-409E-BF47-64C480E948FC}" destId="{F18E1873-21DE-41B2-A35B-8DBC131512C8}" srcOrd="0" destOrd="0" presId="urn:microsoft.com/office/officeart/2005/8/layout/vList5"/>
    <dgm:cxn modelId="{DE820CE9-37BE-49A9-8BC4-60280695A095}" srcId="{8A92B2E3-4D1D-4355-80AB-8031B902D1DC}" destId="{DD3B05BE-0580-4AC0-942D-B2CBB5CD15C2}" srcOrd="1" destOrd="0" parTransId="{EE66D898-B7E5-4C41-95AF-EA43A3B83B1A}" sibTransId="{52C91089-45E2-4E2A-B688-67889612BDEA}"/>
    <dgm:cxn modelId="{74AC51DA-DA45-4315-AA81-A06BD610AD46}" type="presOf" srcId="{24D33F36-E752-47ED-950C-AEFC6B54B1FA}" destId="{F18E1873-21DE-41B2-A35B-8DBC131512C8}" srcOrd="0" destOrd="1" presId="urn:microsoft.com/office/officeart/2005/8/layout/vList5"/>
    <dgm:cxn modelId="{EB259004-FA41-4F1E-86DA-AF834772C586}" type="presOf" srcId="{DD3B05BE-0580-4AC0-942D-B2CBB5CD15C2}" destId="{030B1548-C349-491A-BBDD-B049BD222FBE}" srcOrd="0" destOrd="1" presId="urn:microsoft.com/office/officeart/2005/8/layout/vList5"/>
    <dgm:cxn modelId="{8F140DFE-F0A2-411C-905D-820642789CC0}" srcId="{8A92B2E3-4D1D-4355-80AB-8031B902D1DC}" destId="{6104BC98-27C9-4FC1-8C7B-3C7EACA5AD94}" srcOrd="4" destOrd="0" parTransId="{41170B8C-C770-488A-95E1-4E33AA106AB4}" sibTransId="{5FB292EB-E14A-42E9-B416-6A1D6FDAC597}"/>
    <dgm:cxn modelId="{77E490B0-5B89-4444-B74F-1A4248D7B990}" srcId="{8A92B2E3-4D1D-4355-80AB-8031B902D1DC}" destId="{2A17559D-DEE0-469A-8620-B5107173DADF}" srcOrd="3" destOrd="0" parTransId="{541E6178-2DF8-4C0E-AA7E-094BA8E35F86}" sibTransId="{78E363CC-B02D-4F9F-8CEB-9FCD2E819684}"/>
    <dgm:cxn modelId="{4A7000AF-756D-493B-B720-93ACD478CF87}" srcId="{4B448DA0-FD9F-4FC6-9463-A934C020C5BE}" destId="{24D33F36-E752-47ED-950C-AEFC6B54B1FA}" srcOrd="1" destOrd="0" parTransId="{FBE46489-8EA8-4118-94C1-2D5E36E2D8B4}" sibTransId="{5E5E3ABB-72D9-4E4F-B88F-30DC879F71AF}"/>
    <dgm:cxn modelId="{8CCEA611-7770-4A7D-BFBD-C57324DD5AC9}" srcId="{A6F21AE3-5CD0-4809-A20A-AA09DA853479}" destId="{2C40D93D-BDE2-4068-9FC7-EEE84139209D}" srcOrd="4" destOrd="0" parTransId="{A4F8DD49-9758-4DC7-A370-2A348522DA9C}" sibTransId="{0F9166C4-3873-4C80-AAE8-D81618BF7801}"/>
    <dgm:cxn modelId="{1770AC75-53FD-4AC6-9E80-0DDF625FA593}" srcId="{A6F21AE3-5CD0-4809-A20A-AA09DA853479}" destId="{10ACCFF9-4614-47EE-8C60-29D2D9D27BB3}" srcOrd="0" destOrd="0" parTransId="{9ED55ACF-D6F6-4063-BE4F-AFE1DC993BEB}" sibTransId="{0F501197-840A-4FE2-A0B2-0B7F1ED58934}"/>
    <dgm:cxn modelId="{78E9D20E-4671-4023-9F99-E5A0A16B64CA}" type="presOf" srcId="{5218B553-1FC6-494C-9F93-A610189E93E2}" destId="{AAF26B0D-440F-4597-9A4E-B49C234F9841}" srcOrd="0" destOrd="0" presId="urn:microsoft.com/office/officeart/2005/8/layout/vList5"/>
    <dgm:cxn modelId="{FEFFE41E-449F-4CAF-86BA-06AD6A9201D6}" srcId="{5218B553-1FC6-494C-9F93-A610189E93E2}" destId="{A6F21AE3-5CD0-4809-A20A-AA09DA853479}" srcOrd="2" destOrd="0" parTransId="{07F6E974-EE28-413B-909C-AC464EDD6E15}" sibTransId="{6208E6FF-1295-4CE4-8DF6-5A4300D8A8DE}"/>
    <dgm:cxn modelId="{0EBE5579-7AB4-40DE-BDCB-986890883291}" type="presOf" srcId="{C5F224F6-0D82-44B3-AADF-ABFA9473F275}" destId="{0BF7480D-4762-4C68-8009-65AB0A64291F}" srcOrd="0" destOrd="2" presId="urn:microsoft.com/office/officeart/2005/8/layout/vList5"/>
    <dgm:cxn modelId="{44503D72-F50F-4853-9C54-07CC9B8F496A}" type="presOf" srcId="{8A92B2E3-4D1D-4355-80AB-8031B902D1DC}" destId="{E90ACD38-1206-4D1F-B55A-BD6193FAB49C}" srcOrd="0" destOrd="0" presId="urn:microsoft.com/office/officeart/2005/8/layout/vList5"/>
    <dgm:cxn modelId="{FA5D2FD4-145B-4010-9E1A-9A77FB1F10D0}" srcId="{8A92B2E3-4D1D-4355-80AB-8031B902D1DC}" destId="{121FB79C-5794-4E6C-BB09-1327E9ECE70E}" srcOrd="0" destOrd="0" parTransId="{7C423681-3B1C-4D3F-A4FC-C0C5832DE85C}" sibTransId="{21476E63-FFCD-4CCC-934D-72B5C04976ED}"/>
    <dgm:cxn modelId="{A1CA98A6-784F-43D6-BEF1-6B586604A454}" srcId="{8A92B2E3-4D1D-4355-80AB-8031B902D1DC}" destId="{E2177308-958B-4C6F-9521-FC9EE0C58330}" srcOrd="2" destOrd="0" parTransId="{C39DF528-BDE7-4586-9AE2-D071595954AA}" sibTransId="{5D2640E0-0257-4248-B0C1-E2D20E95439A}"/>
    <dgm:cxn modelId="{E7DD6BDF-49AC-4045-BBF2-2E23C9708FC5}" srcId="{A6F21AE3-5CD0-4809-A20A-AA09DA853479}" destId="{7286C4B9-B015-45F1-A728-B4597AF8AF17}" srcOrd="3" destOrd="0" parTransId="{93E18364-FBEF-4448-8288-A7E730AEB139}" sibTransId="{2C51C02C-B67A-4E83-BD16-605C1F1F0876}"/>
    <dgm:cxn modelId="{54F1D380-679B-4BD5-A474-9524D1A36BE3}" srcId="{A6F21AE3-5CD0-4809-A20A-AA09DA853479}" destId="{376CC03F-5B1E-4F29-9A80-E3722233021E}" srcOrd="1" destOrd="0" parTransId="{36E24AAD-E812-494E-B926-66DBF4A7AF20}" sibTransId="{F87C45E7-955D-459D-8388-5CBF03384209}"/>
    <dgm:cxn modelId="{94E4B432-A73C-4B8A-9184-237E3EFFF860}" type="presOf" srcId="{13DFFDD8-D534-4CBB-AB01-02AC677EE29B}" destId="{030B1548-C349-491A-BBDD-B049BD222FBE}" srcOrd="0" destOrd="5" presId="urn:microsoft.com/office/officeart/2005/8/layout/vList5"/>
    <dgm:cxn modelId="{05F96D8C-3413-4DCB-926F-A9D229C11F45}" srcId="{5218B553-1FC6-494C-9F93-A610189E93E2}" destId="{4B448DA0-FD9F-4FC6-9463-A934C020C5BE}" srcOrd="0" destOrd="0" parTransId="{4E05928F-EF54-4E2D-82FF-06C21127CDD4}" sibTransId="{E60EF9CB-83F1-49F7-8578-2BDC129B00CF}"/>
    <dgm:cxn modelId="{3DF31D77-9B15-4D31-BDF7-1FBCB72FBF54}" srcId="{5218B553-1FC6-494C-9F93-A610189E93E2}" destId="{8A92B2E3-4D1D-4355-80AB-8031B902D1DC}" srcOrd="1" destOrd="0" parTransId="{EB12BCCF-1202-4BFC-A63E-1558A8A286FD}" sibTransId="{E3A4A506-3A8E-46A3-998C-ED74ADB622A5}"/>
    <dgm:cxn modelId="{A0F3EAA8-3B16-4E08-B3CC-D0D87FF85B30}" type="presOf" srcId="{10ACCFF9-4614-47EE-8C60-29D2D9D27BB3}" destId="{0BF7480D-4762-4C68-8009-65AB0A64291F}" srcOrd="0" destOrd="0" presId="urn:microsoft.com/office/officeart/2005/8/layout/vList5"/>
    <dgm:cxn modelId="{714722D7-5F27-4E60-AEDB-A8C9325636BA}" type="presOf" srcId="{376CC03F-5B1E-4F29-9A80-E3722233021E}" destId="{0BF7480D-4762-4C68-8009-65AB0A64291F}" srcOrd="0" destOrd="1" presId="urn:microsoft.com/office/officeart/2005/8/layout/vList5"/>
    <dgm:cxn modelId="{2E78702D-4EFE-497B-849C-47D92BF266F6}" type="presOf" srcId="{6104BC98-27C9-4FC1-8C7B-3C7EACA5AD94}" destId="{030B1548-C349-491A-BBDD-B049BD222FBE}" srcOrd="0" destOrd="4" presId="urn:microsoft.com/office/officeart/2005/8/layout/vList5"/>
    <dgm:cxn modelId="{D257989D-9C7D-442F-BD78-271F050B6594}" type="presOf" srcId="{2A17559D-DEE0-469A-8620-B5107173DADF}" destId="{030B1548-C349-491A-BBDD-B049BD222FBE}" srcOrd="0" destOrd="3" presId="urn:microsoft.com/office/officeart/2005/8/layout/vList5"/>
    <dgm:cxn modelId="{B1512621-EE68-4072-BDEF-E20D046A2545}" type="presOf" srcId="{E2177308-958B-4C6F-9521-FC9EE0C58330}" destId="{030B1548-C349-491A-BBDD-B049BD222FBE}" srcOrd="0" destOrd="2" presId="urn:microsoft.com/office/officeart/2005/8/layout/vList5"/>
    <dgm:cxn modelId="{74D6D7BE-D7DC-4CE5-9232-E8AADC5BB172}" type="presOf" srcId="{2C40D93D-BDE2-4068-9FC7-EEE84139209D}" destId="{0BF7480D-4762-4C68-8009-65AB0A64291F}" srcOrd="0" destOrd="4" presId="urn:microsoft.com/office/officeart/2005/8/layout/vList5"/>
    <dgm:cxn modelId="{5C659B74-FEF1-475A-96CF-E48E42E94238}" srcId="{4B448DA0-FD9F-4FC6-9463-A934C020C5BE}" destId="{41D1D539-2E55-409E-BF47-64C480E948FC}" srcOrd="0" destOrd="0" parTransId="{B8413004-E147-47F9-8352-1655F7537D55}" sibTransId="{FC580CA1-4D41-4D23-A8D4-99B651B01B6B}"/>
    <dgm:cxn modelId="{40FA2A2B-F011-4B72-9757-4FA4D7238E09}" type="presOf" srcId="{7286C4B9-B015-45F1-A728-B4597AF8AF17}" destId="{0BF7480D-4762-4C68-8009-65AB0A64291F}" srcOrd="0" destOrd="3" presId="urn:microsoft.com/office/officeart/2005/8/layout/vList5"/>
    <dgm:cxn modelId="{298FB6C9-0919-4B5F-9E11-F738BF084810}" type="presOf" srcId="{4B448DA0-FD9F-4FC6-9463-A934C020C5BE}" destId="{1715AC99-480B-4D44-9402-DECDA80A854C}" srcOrd="0" destOrd="0" presId="urn:microsoft.com/office/officeart/2005/8/layout/vList5"/>
    <dgm:cxn modelId="{6EF9D129-464E-4C50-A451-78F24250E21E}" srcId="{A6F21AE3-5CD0-4809-A20A-AA09DA853479}" destId="{C5F224F6-0D82-44B3-AADF-ABFA9473F275}" srcOrd="2" destOrd="0" parTransId="{1271D7F2-DB48-4BD9-B0C3-075DD88ECAB8}" sibTransId="{5EC22C9C-D1DD-4D7D-87C5-A0E3F521666E}"/>
    <dgm:cxn modelId="{4789464C-0A6E-4A65-B44B-73130A3DBD27}" type="presOf" srcId="{A6F21AE3-5CD0-4809-A20A-AA09DA853479}" destId="{A76F2345-6CF7-4802-AD6E-1E3FFCDD6723}" srcOrd="0" destOrd="0" presId="urn:microsoft.com/office/officeart/2005/8/layout/vList5"/>
    <dgm:cxn modelId="{2EA352A6-B240-42BE-86EE-FC3C43EAAC7F}" type="presOf" srcId="{121FB79C-5794-4E6C-BB09-1327E9ECE70E}" destId="{030B1548-C349-491A-BBDD-B049BD222FBE}" srcOrd="0" destOrd="0" presId="urn:microsoft.com/office/officeart/2005/8/layout/vList5"/>
    <dgm:cxn modelId="{10708F64-4C04-413E-B82D-317895B2D6A4}" srcId="{8A92B2E3-4D1D-4355-80AB-8031B902D1DC}" destId="{13DFFDD8-D534-4CBB-AB01-02AC677EE29B}" srcOrd="5" destOrd="0" parTransId="{1177E916-6D69-4AE0-8B71-F673973F0ADB}" sibTransId="{DE7DBE4E-7CF3-4C25-A3FB-4B187194731B}"/>
    <dgm:cxn modelId="{32F2606E-258F-45D1-84FF-B7DB8701B8CA}" type="presParOf" srcId="{AAF26B0D-440F-4597-9A4E-B49C234F9841}" destId="{7268D5BA-B90F-4C19-929F-F19EA31D8B75}" srcOrd="0" destOrd="0" presId="urn:microsoft.com/office/officeart/2005/8/layout/vList5"/>
    <dgm:cxn modelId="{C7741E29-35C7-4DB1-8E26-65E944D85D4D}" type="presParOf" srcId="{7268D5BA-B90F-4C19-929F-F19EA31D8B75}" destId="{1715AC99-480B-4D44-9402-DECDA80A854C}" srcOrd="0" destOrd="0" presId="urn:microsoft.com/office/officeart/2005/8/layout/vList5"/>
    <dgm:cxn modelId="{5C1E8408-2705-4897-A42F-D7AB0E2579E1}" type="presParOf" srcId="{7268D5BA-B90F-4C19-929F-F19EA31D8B75}" destId="{F18E1873-21DE-41B2-A35B-8DBC131512C8}" srcOrd="1" destOrd="0" presId="urn:microsoft.com/office/officeart/2005/8/layout/vList5"/>
    <dgm:cxn modelId="{57D08971-2CD4-455C-BCB2-A004899FDC40}" type="presParOf" srcId="{AAF26B0D-440F-4597-9A4E-B49C234F9841}" destId="{BD20072C-889A-4883-B3EF-1BF6B4F93283}" srcOrd="1" destOrd="0" presId="urn:microsoft.com/office/officeart/2005/8/layout/vList5"/>
    <dgm:cxn modelId="{5A38CA26-A654-44FD-9DD5-6A248450ADF7}" type="presParOf" srcId="{AAF26B0D-440F-4597-9A4E-B49C234F9841}" destId="{9491D02C-FF83-408B-AABB-78C103AFF6A5}" srcOrd="2" destOrd="0" presId="urn:microsoft.com/office/officeart/2005/8/layout/vList5"/>
    <dgm:cxn modelId="{0AF6ED8D-E000-44F6-ACAD-E9F59A05F20C}" type="presParOf" srcId="{9491D02C-FF83-408B-AABB-78C103AFF6A5}" destId="{E90ACD38-1206-4D1F-B55A-BD6193FAB49C}" srcOrd="0" destOrd="0" presId="urn:microsoft.com/office/officeart/2005/8/layout/vList5"/>
    <dgm:cxn modelId="{C631FA3D-7214-4E4C-8CDB-29B161218254}" type="presParOf" srcId="{9491D02C-FF83-408B-AABB-78C103AFF6A5}" destId="{030B1548-C349-491A-BBDD-B049BD222FBE}" srcOrd="1" destOrd="0" presId="urn:microsoft.com/office/officeart/2005/8/layout/vList5"/>
    <dgm:cxn modelId="{B8BBF826-368D-46B5-98DD-2A11EF999ACB}" type="presParOf" srcId="{AAF26B0D-440F-4597-9A4E-B49C234F9841}" destId="{E6772F75-429D-413D-A8E3-191EB0AA8BF5}" srcOrd="3" destOrd="0" presId="urn:microsoft.com/office/officeart/2005/8/layout/vList5"/>
    <dgm:cxn modelId="{AE0A3E44-7A42-4AE1-BB50-3908C1A66854}" type="presParOf" srcId="{AAF26B0D-440F-4597-9A4E-B49C234F9841}" destId="{11D42838-0AC0-403E-A3C8-B98031A3CBF7}" srcOrd="4" destOrd="0" presId="urn:microsoft.com/office/officeart/2005/8/layout/vList5"/>
    <dgm:cxn modelId="{650914D8-3FC7-48EA-8485-14932CE060FA}" type="presParOf" srcId="{11D42838-0AC0-403E-A3C8-B98031A3CBF7}" destId="{A76F2345-6CF7-4802-AD6E-1E3FFCDD6723}" srcOrd="0" destOrd="0" presId="urn:microsoft.com/office/officeart/2005/8/layout/vList5"/>
    <dgm:cxn modelId="{94216A2B-964F-4FB4-9783-69139136383D}" type="presParOf" srcId="{11D42838-0AC0-403E-A3C8-B98031A3CBF7}" destId="{0BF7480D-4762-4C68-8009-65AB0A64291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0558EC-7222-4C24-97EF-3DB85DD956DB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004B416-00AD-4C1D-B022-DF73412D458B}">
      <dgm:prSet/>
      <dgm:spPr/>
      <dgm:t>
        <a:bodyPr/>
        <a:lstStyle/>
        <a:p>
          <a:pPr rtl="0"/>
          <a:r>
            <a:rPr kumimoji="1" lang="zh-TW" b="1" dirty="0" smtClean="0"/>
            <a:t>社交</a:t>
          </a:r>
          <a:r>
            <a:rPr kumimoji="1" lang="en-US" altLang="zh-TW" b="1" dirty="0" smtClean="0"/>
            <a:t>/</a:t>
          </a:r>
          <a:r>
            <a:rPr kumimoji="1" lang="zh-TW" b="1" dirty="0" smtClean="0"/>
            <a:t>人際技巧</a:t>
          </a:r>
          <a:endParaRPr lang="zh-TW" dirty="0"/>
        </a:p>
      </dgm:t>
    </dgm:pt>
    <dgm:pt modelId="{B9232B56-F051-4D1A-BA55-FA2E9D80BF7D}" type="parTrans" cxnId="{6C7FEF90-BFBA-4A1C-9BD2-3EC9D81BEBE0}">
      <dgm:prSet/>
      <dgm:spPr/>
      <dgm:t>
        <a:bodyPr/>
        <a:lstStyle/>
        <a:p>
          <a:endParaRPr lang="zh-TW" altLang="en-US"/>
        </a:p>
      </dgm:t>
    </dgm:pt>
    <dgm:pt modelId="{90E11725-F870-4F95-AEFD-94FC1E6D7413}" type="sibTrans" cxnId="{6C7FEF90-BFBA-4A1C-9BD2-3EC9D81BEBE0}">
      <dgm:prSet/>
      <dgm:spPr/>
      <dgm:t>
        <a:bodyPr/>
        <a:lstStyle/>
        <a:p>
          <a:endParaRPr lang="zh-TW" altLang="en-US"/>
        </a:p>
      </dgm:t>
    </dgm:pt>
    <dgm:pt modelId="{BCDD4978-F390-44E8-B4C0-7BD81C59FB49}">
      <dgm:prSet/>
      <dgm:spPr/>
      <dgm:t>
        <a:bodyPr/>
        <a:lstStyle/>
        <a:p>
          <a:pPr rtl="0"/>
          <a:r>
            <a:rPr kumimoji="1" lang="zh-TW" altLang="en-US" b="1" dirty="0" smtClean="0"/>
            <a:t>同理心</a:t>
          </a:r>
          <a:endParaRPr lang="zh-TW" dirty="0"/>
        </a:p>
      </dgm:t>
    </dgm:pt>
    <dgm:pt modelId="{31E75702-93F9-4405-AC75-5960C5AB4FA9}" type="parTrans" cxnId="{883E2AEE-78DA-452A-89FC-5E02A1A6C50E}">
      <dgm:prSet/>
      <dgm:spPr/>
      <dgm:t>
        <a:bodyPr/>
        <a:lstStyle/>
        <a:p>
          <a:endParaRPr lang="zh-TW" altLang="en-US"/>
        </a:p>
      </dgm:t>
    </dgm:pt>
    <dgm:pt modelId="{61DBAD9B-13AD-47E2-9AE1-D88B076CA3CA}" type="sibTrans" cxnId="{883E2AEE-78DA-452A-89FC-5E02A1A6C50E}">
      <dgm:prSet/>
      <dgm:spPr/>
      <dgm:t>
        <a:bodyPr/>
        <a:lstStyle/>
        <a:p>
          <a:endParaRPr lang="zh-TW" altLang="en-US"/>
        </a:p>
      </dgm:t>
    </dgm:pt>
    <dgm:pt modelId="{0F7D2DF5-E11E-4CE9-9BC1-8DDF60B60863}">
      <dgm:prSet/>
      <dgm:spPr/>
      <dgm:t>
        <a:bodyPr/>
        <a:lstStyle/>
        <a:p>
          <a:pPr rtl="0"/>
          <a:r>
            <a:rPr kumimoji="1" lang="zh-TW" b="1" dirty="0" smtClean="0"/>
            <a:t>認知技巧</a:t>
          </a:r>
          <a:endParaRPr lang="zh-TW" dirty="0"/>
        </a:p>
      </dgm:t>
    </dgm:pt>
    <dgm:pt modelId="{4C37E3D8-D1D8-4FE7-A1ED-E04B02464111}" type="parTrans" cxnId="{8B977E06-7720-4D3E-8E9E-2CD1841A9EBF}">
      <dgm:prSet/>
      <dgm:spPr/>
      <dgm:t>
        <a:bodyPr/>
        <a:lstStyle/>
        <a:p>
          <a:endParaRPr lang="zh-TW" altLang="en-US"/>
        </a:p>
      </dgm:t>
    </dgm:pt>
    <dgm:pt modelId="{702B070B-4EF1-40BE-9BFA-A8950112EF50}" type="sibTrans" cxnId="{8B977E06-7720-4D3E-8E9E-2CD1841A9EBF}">
      <dgm:prSet/>
      <dgm:spPr/>
      <dgm:t>
        <a:bodyPr/>
        <a:lstStyle/>
        <a:p>
          <a:endParaRPr lang="zh-TW" altLang="en-US"/>
        </a:p>
      </dgm:t>
    </dgm:pt>
    <dgm:pt modelId="{4AF17765-E169-474B-B18B-5735545BA96C}">
      <dgm:prSet/>
      <dgm:spPr/>
      <dgm:t>
        <a:bodyPr/>
        <a:lstStyle/>
        <a:p>
          <a:pPr rtl="0"/>
          <a:r>
            <a:rPr kumimoji="1" lang="zh-TW" altLang="en-US" b="1" dirty="0" smtClean="0"/>
            <a:t>問題解決</a:t>
          </a:r>
          <a:endParaRPr lang="zh-TW" dirty="0"/>
        </a:p>
      </dgm:t>
    </dgm:pt>
    <dgm:pt modelId="{F91231EF-3BD5-4EFF-9276-5BED70C4B301}" type="parTrans" cxnId="{F0B1E13F-4230-48AC-BA73-83CA7BC3EFF7}">
      <dgm:prSet/>
      <dgm:spPr/>
      <dgm:t>
        <a:bodyPr/>
        <a:lstStyle/>
        <a:p>
          <a:endParaRPr lang="zh-TW" altLang="en-US"/>
        </a:p>
      </dgm:t>
    </dgm:pt>
    <dgm:pt modelId="{EA2BB467-6D1A-462B-9F83-23C956DEA62F}" type="sibTrans" cxnId="{F0B1E13F-4230-48AC-BA73-83CA7BC3EFF7}">
      <dgm:prSet/>
      <dgm:spPr/>
      <dgm:t>
        <a:bodyPr/>
        <a:lstStyle/>
        <a:p>
          <a:endParaRPr lang="zh-TW" altLang="en-US"/>
        </a:p>
      </dgm:t>
    </dgm:pt>
    <dgm:pt modelId="{C29AD610-8408-439D-AF0C-124C922D32EC}">
      <dgm:prSet/>
      <dgm:spPr/>
      <dgm:t>
        <a:bodyPr/>
        <a:lstStyle/>
        <a:p>
          <a:pPr rtl="0"/>
          <a:r>
            <a:rPr kumimoji="1" lang="zh-TW" b="1" dirty="0" smtClean="0"/>
            <a:t>情緒調</a:t>
          </a:r>
          <a:r>
            <a:rPr kumimoji="1" lang="zh-TW" altLang="en-US" b="1" dirty="0" smtClean="0"/>
            <a:t>節</a:t>
          </a:r>
          <a:r>
            <a:rPr kumimoji="1" lang="zh-TW" b="1" dirty="0" smtClean="0"/>
            <a:t>技巧</a:t>
          </a:r>
          <a:endParaRPr lang="zh-TW" dirty="0"/>
        </a:p>
      </dgm:t>
    </dgm:pt>
    <dgm:pt modelId="{F56E19C0-77C2-4DA1-87C4-75172A45F21C}" type="parTrans" cxnId="{7F99CA69-891A-404D-94BD-01E0CF16E167}">
      <dgm:prSet/>
      <dgm:spPr/>
      <dgm:t>
        <a:bodyPr/>
        <a:lstStyle/>
        <a:p>
          <a:endParaRPr lang="zh-TW" altLang="en-US"/>
        </a:p>
      </dgm:t>
    </dgm:pt>
    <dgm:pt modelId="{6CAA1683-38F5-48DA-B508-C86B5210123C}" type="sibTrans" cxnId="{7F99CA69-891A-404D-94BD-01E0CF16E167}">
      <dgm:prSet/>
      <dgm:spPr/>
      <dgm:t>
        <a:bodyPr/>
        <a:lstStyle/>
        <a:p>
          <a:endParaRPr lang="zh-TW" altLang="en-US"/>
        </a:p>
      </dgm:t>
    </dgm:pt>
    <dgm:pt modelId="{4F071347-B43B-46CE-BEA4-044F647BC0F7}">
      <dgm:prSet/>
      <dgm:spPr/>
      <dgm:t>
        <a:bodyPr/>
        <a:lstStyle/>
        <a:p>
          <a:pPr rtl="0"/>
          <a:r>
            <a:rPr kumimoji="1" lang="zh-TW" altLang="en-US" b="1" dirty="0" smtClean="0"/>
            <a:t>情緒調適</a:t>
          </a:r>
          <a:endParaRPr lang="zh-TW" dirty="0"/>
        </a:p>
      </dgm:t>
    </dgm:pt>
    <dgm:pt modelId="{822C2185-CF04-4EFD-9AAA-F1B88663CC84}" type="parTrans" cxnId="{0660F4C3-6387-43C9-AC5D-5DFA8F7D8A00}">
      <dgm:prSet/>
      <dgm:spPr/>
      <dgm:t>
        <a:bodyPr/>
        <a:lstStyle/>
        <a:p>
          <a:endParaRPr lang="zh-TW" altLang="en-US"/>
        </a:p>
      </dgm:t>
    </dgm:pt>
    <dgm:pt modelId="{26BF7F2B-47C1-4D11-ADF6-9D2925E2579D}" type="sibTrans" cxnId="{0660F4C3-6387-43C9-AC5D-5DFA8F7D8A00}">
      <dgm:prSet/>
      <dgm:spPr/>
      <dgm:t>
        <a:bodyPr/>
        <a:lstStyle/>
        <a:p>
          <a:endParaRPr lang="zh-TW" altLang="en-US"/>
        </a:p>
      </dgm:t>
    </dgm:pt>
    <dgm:pt modelId="{F9ABBA33-FFF7-4C9D-A34F-8B0807DA1976}">
      <dgm:prSet/>
      <dgm:spPr/>
      <dgm:t>
        <a:bodyPr/>
        <a:lstStyle/>
        <a:p>
          <a:pPr rtl="0"/>
          <a:r>
            <a:rPr kumimoji="1" lang="zh-TW" b="1" dirty="0" smtClean="0"/>
            <a:t>有效溝通</a:t>
          </a:r>
          <a:endParaRPr lang="zh-TW" b="1" dirty="0"/>
        </a:p>
      </dgm:t>
    </dgm:pt>
    <dgm:pt modelId="{AF695860-D41E-48BD-9FE1-C8DDFC9B30D8}" type="parTrans" cxnId="{1C0FC637-03E1-4D2A-BE8F-1E7E99FBFA47}">
      <dgm:prSet/>
      <dgm:spPr/>
      <dgm:t>
        <a:bodyPr/>
        <a:lstStyle/>
        <a:p>
          <a:endParaRPr lang="zh-TW" altLang="en-US"/>
        </a:p>
      </dgm:t>
    </dgm:pt>
    <dgm:pt modelId="{CFAC3981-9BD1-4BBD-A186-25EAC50DD823}" type="sibTrans" cxnId="{1C0FC637-03E1-4D2A-BE8F-1E7E99FBFA47}">
      <dgm:prSet/>
      <dgm:spPr/>
      <dgm:t>
        <a:bodyPr/>
        <a:lstStyle/>
        <a:p>
          <a:endParaRPr lang="zh-TW" altLang="en-US"/>
        </a:p>
      </dgm:t>
    </dgm:pt>
    <dgm:pt modelId="{7984E2E8-3571-4F6F-AE58-13C781A6DA4E}">
      <dgm:prSet/>
      <dgm:spPr/>
      <dgm:t>
        <a:bodyPr/>
        <a:lstStyle/>
        <a:p>
          <a:pPr rtl="0"/>
          <a:r>
            <a:rPr kumimoji="1" lang="zh-TW" b="1" dirty="0" smtClean="0"/>
            <a:t>拒絕技巧</a:t>
          </a:r>
          <a:endParaRPr lang="zh-TW" b="1" dirty="0"/>
        </a:p>
      </dgm:t>
    </dgm:pt>
    <dgm:pt modelId="{481A1494-225E-4D2C-8E0B-D9DD26CE7777}" type="parTrans" cxnId="{4E913B0F-D628-4230-813E-B1DBA4F41CF6}">
      <dgm:prSet/>
      <dgm:spPr/>
      <dgm:t>
        <a:bodyPr/>
        <a:lstStyle/>
        <a:p>
          <a:endParaRPr lang="zh-TW" altLang="en-US"/>
        </a:p>
      </dgm:t>
    </dgm:pt>
    <dgm:pt modelId="{80D6C073-6858-4005-A9A6-E88F21DC3A2D}" type="sibTrans" cxnId="{4E913B0F-D628-4230-813E-B1DBA4F41CF6}">
      <dgm:prSet/>
      <dgm:spPr/>
      <dgm:t>
        <a:bodyPr/>
        <a:lstStyle/>
        <a:p>
          <a:endParaRPr lang="zh-TW" altLang="en-US"/>
        </a:p>
      </dgm:t>
    </dgm:pt>
    <dgm:pt modelId="{7457709B-D8DD-4D82-A885-CF76C4811D75}">
      <dgm:prSet/>
      <dgm:spPr/>
      <dgm:t>
        <a:bodyPr/>
        <a:lstStyle/>
        <a:p>
          <a:pPr rtl="0"/>
          <a:r>
            <a:rPr kumimoji="1" lang="zh-TW" altLang="en-US" b="1" dirty="0" smtClean="0"/>
            <a:t>協商技巧</a:t>
          </a:r>
          <a:endParaRPr lang="zh-TW" b="1" dirty="0"/>
        </a:p>
      </dgm:t>
    </dgm:pt>
    <dgm:pt modelId="{F9FEC97D-F9A6-4DEB-B5F4-2CC1FAFCF0FF}" type="parTrans" cxnId="{8CCF176A-7145-457C-8193-0116F1503C21}">
      <dgm:prSet/>
      <dgm:spPr/>
      <dgm:t>
        <a:bodyPr/>
        <a:lstStyle/>
        <a:p>
          <a:endParaRPr lang="zh-TW" altLang="en-US"/>
        </a:p>
      </dgm:t>
    </dgm:pt>
    <dgm:pt modelId="{0889EA8A-8F67-4650-8BCF-74317925F83C}" type="sibTrans" cxnId="{8CCF176A-7145-457C-8193-0116F1503C21}">
      <dgm:prSet/>
      <dgm:spPr/>
      <dgm:t>
        <a:bodyPr/>
        <a:lstStyle/>
        <a:p>
          <a:endParaRPr lang="zh-TW" altLang="en-US"/>
        </a:p>
      </dgm:t>
    </dgm:pt>
    <dgm:pt modelId="{A6994060-75AD-4297-8140-083E2376D0A2}">
      <dgm:prSet/>
      <dgm:spPr/>
      <dgm:t>
        <a:bodyPr/>
        <a:lstStyle/>
        <a:p>
          <a:pPr rtl="0"/>
          <a:r>
            <a:rPr lang="zh-TW" altLang="en-US" b="1" dirty="0" smtClean="0"/>
            <a:t>人際關係技能</a:t>
          </a:r>
          <a:endParaRPr lang="zh-TW" b="1" dirty="0"/>
        </a:p>
      </dgm:t>
    </dgm:pt>
    <dgm:pt modelId="{00730187-2ADB-4E58-B489-46CB89754E45}" type="parTrans" cxnId="{72F59041-FE0A-44A8-98C0-B58977C655CF}">
      <dgm:prSet/>
      <dgm:spPr/>
      <dgm:t>
        <a:bodyPr/>
        <a:lstStyle/>
        <a:p>
          <a:endParaRPr lang="zh-TW" altLang="en-US"/>
        </a:p>
      </dgm:t>
    </dgm:pt>
    <dgm:pt modelId="{3CBA3C3C-CE3B-45C8-B51C-2FB9D5308421}" type="sibTrans" cxnId="{72F59041-FE0A-44A8-98C0-B58977C655CF}">
      <dgm:prSet/>
      <dgm:spPr/>
      <dgm:t>
        <a:bodyPr/>
        <a:lstStyle/>
        <a:p>
          <a:endParaRPr lang="zh-TW" altLang="en-US"/>
        </a:p>
      </dgm:t>
    </dgm:pt>
    <dgm:pt modelId="{67688623-3DD4-4F65-81C2-7ED61ADA16FC}">
      <dgm:prSet/>
      <dgm:spPr/>
      <dgm:t>
        <a:bodyPr/>
        <a:lstStyle/>
        <a:p>
          <a:pPr rtl="0"/>
          <a:r>
            <a:rPr lang="zh-TW" altLang="en-US" b="1" dirty="0" smtClean="0"/>
            <a:t>自我肯定</a:t>
          </a:r>
          <a:endParaRPr lang="zh-TW" b="1" dirty="0"/>
        </a:p>
      </dgm:t>
    </dgm:pt>
    <dgm:pt modelId="{597993CC-328F-47BC-8CC1-2D32EAF1FF34}" type="parTrans" cxnId="{CFD9EC9D-BADF-4C2D-A0B8-C9A2B3C992F4}">
      <dgm:prSet/>
      <dgm:spPr/>
      <dgm:t>
        <a:bodyPr/>
        <a:lstStyle/>
        <a:p>
          <a:endParaRPr lang="zh-TW" altLang="en-US"/>
        </a:p>
      </dgm:t>
    </dgm:pt>
    <dgm:pt modelId="{DEAA6935-2262-4E71-8D05-97337EE4011C}" type="sibTrans" cxnId="{CFD9EC9D-BADF-4C2D-A0B8-C9A2B3C992F4}">
      <dgm:prSet/>
      <dgm:spPr/>
      <dgm:t>
        <a:bodyPr/>
        <a:lstStyle/>
        <a:p>
          <a:endParaRPr lang="zh-TW" altLang="en-US"/>
        </a:p>
      </dgm:t>
    </dgm:pt>
    <dgm:pt modelId="{77E31FB0-368D-4932-97DF-E89A24DB1B24}">
      <dgm:prSet/>
      <dgm:spPr/>
      <dgm:t>
        <a:bodyPr/>
        <a:lstStyle/>
        <a:p>
          <a:pPr rtl="0"/>
          <a:r>
            <a:rPr kumimoji="1" lang="zh-TW" b="1" dirty="0" smtClean="0"/>
            <a:t>做決定</a:t>
          </a:r>
          <a:endParaRPr lang="zh-TW" dirty="0"/>
        </a:p>
      </dgm:t>
    </dgm:pt>
    <dgm:pt modelId="{1578632F-A789-4D65-BEE8-E62462954FC9}" type="parTrans" cxnId="{57494FF9-6CF0-4929-A740-7484C7A01069}">
      <dgm:prSet/>
      <dgm:spPr/>
      <dgm:t>
        <a:bodyPr/>
        <a:lstStyle/>
        <a:p>
          <a:endParaRPr lang="zh-TW" altLang="en-US"/>
        </a:p>
      </dgm:t>
    </dgm:pt>
    <dgm:pt modelId="{3DA32A6A-1C9F-4201-8E6C-DEE34F3647EC}" type="sibTrans" cxnId="{57494FF9-6CF0-4929-A740-7484C7A01069}">
      <dgm:prSet/>
      <dgm:spPr/>
      <dgm:t>
        <a:bodyPr/>
        <a:lstStyle/>
        <a:p>
          <a:endParaRPr lang="zh-TW" altLang="en-US"/>
        </a:p>
      </dgm:t>
    </dgm:pt>
    <dgm:pt modelId="{9E969F34-314A-4055-842D-F0D8B73C8AFF}">
      <dgm:prSet/>
      <dgm:spPr/>
      <dgm:t>
        <a:bodyPr/>
        <a:lstStyle/>
        <a:p>
          <a:pPr rtl="0"/>
          <a:r>
            <a:rPr kumimoji="1" lang="zh-TW" altLang="en-US" b="1" dirty="0" smtClean="0"/>
            <a:t>目標設定</a:t>
          </a:r>
          <a:endParaRPr lang="zh-TW" dirty="0"/>
        </a:p>
      </dgm:t>
    </dgm:pt>
    <dgm:pt modelId="{A6905027-8E47-408D-84EF-384046A708CF}" type="parTrans" cxnId="{CA8CD934-8558-4D5E-88E1-7BE26BFD42D5}">
      <dgm:prSet/>
      <dgm:spPr/>
      <dgm:t>
        <a:bodyPr/>
        <a:lstStyle/>
        <a:p>
          <a:endParaRPr lang="zh-TW" altLang="en-US"/>
        </a:p>
      </dgm:t>
    </dgm:pt>
    <dgm:pt modelId="{036D525C-1A28-4E3B-9690-56897E4AFD6A}" type="sibTrans" cxnId="{CA8CD934-8558-4D5E-88E1-7BE26BFD42D5}">
      <dgm:prSet/>
      <dgm:spPr/>
      <dgm:t>
        <a:bodyPr/>
        <a:lstStyle/>
        <a:p>
          <a:endParaRPr lang="zh-TW" altLang="en-US"/>
        </a:p>
      </dgm:t>
    </dgm:pt>
    <dgm:pt modelId="{3D01A163-A3AC-476F-9E9D-B1522125E18C}">
      <dgm:prSet/>
      <dgm:spPr/>
      <dgm:t>
        <a:bodyPr/>
        <a:lstStyle/>
        <a:p>
          <a:pPr rtl="0"/>
          <a:r>
            <a:rPr kumimoji="1" lang="zh-TW" b="1" dirty="0" smtClean="0"/>
            <a:t>批判性思考</a:t>
          </a:r>
          <a:endParaRPr lang="zh-TW" dirty="0"/>
        </a:p>
      </dgm:t>
    </dgm:pt>
    <dgm:pt modelId="{0F92CA89-0618-48DD-AAA7-B21B1A5E6B68}" type="parTrans" cxnId="{32C426C0-C9A7-49C3-B078-8D23A66F4D07}">
      <dgm:prSet/>
      <dgm:spPr/>
      <dgm:t>
        <a:bodyPr/>
        <a:lstStyle/>
        <a:p>
          <a:endParaRPr lang="zh-TW" altLang="en-US"/>
        </a:p>
      </dgm:t>
    </dgm:pt>
    <dgm:pt modelId="{8BA66727-6411-4467-9C7C-9E7C638513CE}" type="sibTrans" cxnId="{32C426C0-C9A7-49C3-B078-8D23A66F4D07}">
      <dgm:prSet/>
      <dgm:spPr/>
      <dgm:t>
        <a:bodyPr/>
        <a:lstStyle/>
        <a:p>
          <a:endParaRPr lang="zh-TW" altLang="en-US"/>
        </a:p>
      </dgm:t>
    </dgm:pt>
    <dgm:pt modelId="{DA70E8C9-09A9-49E0-8352-E9369F3E4258}">
      <dgm:prSet/>
      <dgm:spPr/>
      <dgm:t>
        <a:bodyPr/>
        <a:lstStyle/>
        <a:p>
          <a:pPr rtl="0"/>
          <a:r>
            <a:rPr lang="zh-TW" altLang="en-US" b="1" dirty="0" smtClean="0"/>
            <a:t>創造性思考</a:t>
          </a:r>
          <a:endParaRPr lang="zh-TW" b="1" dirty="0"/>
        </a:p>
      </dgm:t>
    </dgm:pt>
    <dgm:pt modelId="{D51C16E4-70A6-41AF-AF60-8D44C1E6E454}" type="parTrans" cxnId="{379D2F7F-172F-405D-905B-B793C54DACB3}">
      <dgm:prSet/>
      <dgm:spPr/>
      <dgm:t>
        <a:bodyPr/>
        <a:lstStyle/>
        <a:p>
          <a:endParaRPr lang="zh-TW" altLang="en-US"/>
        </a:p>
      </dgm:t>
    </dgm:pt>
    <dgm:pt modelId="{831AC8EC-F062-44B7-B1FA-B397AFA83F4C}" type="sibTrans" cxnId="{379D2F7F-172F-405D-905B-B793C54DACB3}">
      <dgm:prSet/>
      <dgm:spPr/>
      <dgm:t>
        <a:bodyPr/>
        <a:lstStyle/>
        <a:p>
          <a:endParaRPr lang="zh-TW" altLang="en-US"/>
        </a:p>
      </dgm:t>
    </dgm:pt>
    <dgm:pt modelId="{39A16723-666D-44B7-908A-6CD615632EFE}">
      <dgm:prSet/>
      <dgm:spPr/>
      <dgm:t>
        <a:bodyPr/>
        <a:lstStyle/>
        <a:p>
          <a:pPr rtl="0"/>
          <a:r>
            <a:rPr kumimoji="1" lang="zh-TW" b="1" dirty="0" smtClean="0"/>
            <a:t>壓力</a:t>
          </a:r>
          <a:r>
            <a:rPr kumimoji="1" lang="zh-TW" altLang="en-US" b="1" dirty="0" smtClean="0"/>
            <a:t>管理</a:t>
          </a:r>
          <a:endParaRPr lang="zh-TW" dirty="0"/>
        </a:p>
      </dgm:t>
    </dgm:pt>
    <dgm:pt modelId="{5670A4FF-5A53-4550-A8D3-C5534F819473}" type="parTrans" cxnId="{91BBF5A6-023E-4A32-855B-95A2A3E023D2}">
      <dgm:prSet/>
      <dgm:spPr/>
      <dgm:t>
        <a:bodyPr/>
        <a:lstStyle/>
        <a:p>
          <a:endParaRPr lang="zh-TW" altLang="en-US"/>
        </a:p>
      </dgm:t>
    </dgm:pt>
    <dgm:pt modelId="{3C65A1DB-315D-465E-A76C-3433DDB7FD89}" type="sibTrans" cxnId="{91BBF5A6-023E-4A32-855B-95A2A3E023D2}">
      <dgm:prSet/>
      <dgm:spPr/>
      <dgm:t>
        <a:bodyPr/>
        <a:lstStyle/>
        <a:p>
          <a:endParaRPr lang="zh-TW" altLang="en-US"/>
        </a:p>
      </dgm:t>
    </dgm:pt>
    <dgm:pt modelId="{F9F3FB00-F3DD-4A7E-9E18-A1A28278D534}">
      <dgm:prSet/>
      <dgm:spPr/>
      <dgm:t>
        <a:bodyPr/>
        <a:lstStyle/>
        <a:p>
          <a:pPr rtl="0"/>
          <a:r>
            <a:rPr lang="zh-TW" altLang="en-US" b="1" dirty="0" smtClean="0"/>
            <a:t>自我覺察</a:t>
          </a:r>
          <a:endParaRPr lang="zh-TW" b="1" dirty="0"/>
        </a:p>
      </dgm:t>
    </dgm:pt>
    <dgm:pt modelId="{2BF8F38C-17D2-40B9-89F0-4DF53F77A787}" type="parTrans" cxnId="{96B8C87A-764C-46D5-9017-D64198C30D80}">
      <dgm:prSet/>
      <dgm:spPr/>
      <dgm:t>
        <a:bodyPr/>
        <a:lstStyle/>
        <a:p>
          <a:endParaRPr lang="zh-TW" altLang="en-US"/>
        </a:p>
      </dgm:t>
    </dgm:pt>
    <dgm:pt modelId="{C0B56E4A-BDE7-4446-BCB7-0CBC53DF1DA6}" type="sibTrans" cxnId="{96B8C87A-764C-46D5-9017-D64198C30D80}">
      <dgm:prSet/>
      <dgm:spPr/>
      <dgm:t>
        <a:bodyPr/>
        <a:lstStyle/>
        <a:p>
          <a:endParaRPr lang="zh-TW" altLang="en-US"/>
        </a:p>
      </dgm:t>
    </dgm:pt>
    <dgm:pt modelId="{7F756EC4-05D1-4FBC-AB94-565BB170EF5E}">
      <dgm:prSet/>
      <dgm:spPr/>
      <dgm:t>
        <a:bodyPr/>
        <a:lstStyle/>
        <a:p>
          <a:pPr rtl="0"/>
          <a:r>
            <a:rPr kumimoji="1" lang="zh-TW" b="1" dirty="0" smtClean="0"/>
            <a:t>自我</a:t>
          </a:r>
          <a:r>
            <a:rPr kumimoji="1" lang="zh-TW" altLang="en-US" b="1" dirty="0" smtClean="0"/>
            <a:t>監控與管理</a:t>
          </a:r>
          <a:endParaRPr lang="zh-TW" dirty="0"/>
        </a:p>
      </dgm:t>
    </dgm:pt>
    <dgm:pt modelId="{92382977-6D9C-4115-8557-1BBF2C279495}" type="parTrans" cxnId="{251261C5-C0ED-449E-9F2C-8D2496B4465A}">
      <dgm:prSet/>
      <dgm:spPr/>
      <dgm:t>
        <a:bodyPr/>
        <a:lstStyle/>
        <a:p>
          <a:endParaRPr lang="zh-TW" altLang="en-US"/>
        </a:p>
      </dgm:t>
    </dgm:pt>
    <dgm:pt modelId="{3B73BE72-4218-4F9B-B7DC-FFF4D743411F}" type="sibTrans" cxnId="{251261C5-C0ED-449E-9F2C-8D2496B4465A}">
      <dgm:prSet/>
      <dgm:spPr/>
      <dgm:t>
        <a:bodyPr/>
        <a:lstStyle/>
        <a:p>
          <a:endParaRPr lang="zh-TW" altLang="en-US"/>
        </a:p>
      </dgm:t>
    </dgm:pt>
    <dgm:pt modelId="{3705AFEF-E7D3-4EF6-99B6-AFBC6D75D73F}">
      <dgm:prSet/>
      <dgm:spPr/>
      <dgm:t>
        <a:bodyPr/>
        <a:lstStyle/>
        <a:p>
          <a:pPr rtl="0"/>
          <a:r>
            <a:rPr lang="zh-TW" altLang="en-US" b="1" dirty="0" smtClean="0"/>
            <a:t>倡議技能</a:t>
          </a:r>
          <a:endParaRPr lang="zh-TW" b="1" dirty="0"/>
        </a:p>
      </dgm:t>
    </dgm:pt>
    <dgm:pt modelId="{FFC1EDE8-BC74-477E-A46E-942707EAFD21}" type="parTrans" cxnId="{B8195FF4-7AD6-4D42-93E7-4F3603809A5A}">
      <dgm:prSet/>
      <dgm:spPr/>
      <dgm:t>
        <a:bodyPr/>
        <a:lstStyle/>
        <a:p>
          <a:endParaRPr lang="zh-TW" altLang="en-US"/>
        </a:p>
      </dgm:t>
    </dgm:pt>
    <dgm:pt modelId="{DA8F96A4-7783-4243-969A-E4F47D5311BB}" type="sibTrans" cxnId="{B8195FF4-7AD6-4D42-93E7-4F3603809A5A}">
      <dgm:prSet/>
      <dgm:spPr/>
      <dgm:t>
        <a:bodyPr/>
        <a:lstStyle/>
        <a:p>
          <a:endParaRPr lang="zh-TW" altLang="en-US"/>
        </a:p>
      </dgm:t>
    </dgm:pt>
    <dgm:pt modelId="{565A1240-BD5B-4662-8AFE-B8EFE84E9C8D}" type="pres">
      <dgm:prSet presAssocID="{CF0558EC-7222-4C24-97EF-3DB85DD956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A53013D-0688-4FC8-812B-6FF09A3B4E1F}" type="pres">
      <dgm:prSet presAssocID="{5004B416-00AD-4C1D-B022-DF73412D458B}" presName="composite" presStyleCnt="0"/>
      <dgm:spPr/>
    </dgm:pt>
    <dgm:pt modelId="{D7B7C6B4-48B6-478B-AA08-6788D0B11F69}" type="pres">
      <dgm:prSet presAssocID="{5004B416-00AD-4C1D-B022-DF73412D458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BFE95E4-442B-49C7-95D1-CC6637B07BBA}" type="pres">
      <dgm:prSet presAssocID="{5004B416-00AD-4C1D-B022-DF73412D458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4E05774-90FA-4451-8A49-959FD6FABCDD}" type="pres">
      <dgm:prSet presAssocID="{90E11725-F870-4F95-AEFD-94FC1E6D7413}" presName="space" presStyleCnt="0"/>
      <dgm:spPr/>
    </dgm:pt>
    <dgm:pt modelId="{99D1F198-05D1-48A4-AF1C-B3F5B2755252}" type="pres">
      <dgm:prSet presAssocID="{0F7D2DF5-E11E-4CE9-9BC1-8DDF60B60863}" presName="composite" presStyleCnt="0"/>
      <dgm:spPr/>
    </dgm:pt>
    <dgm:pt modelId="{A0CF6B75-C094-4665-BB56-1DE7B192253F}" type="pres">
      <dgm:prSet presAssocID="{0F7D2DF5-E11E-4CE9-9BC1-8DDF60B6086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372DA2-4FA4-4EA0-95D1-D51A13D825EB}" type="pres">
      <dgm:prSet presAssocID="{0F7D2DF5-E11E-4CE9-9BC1-8DDF60B6086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5A3FC9-E221-4E58-AEC0-67522896F7B2}" type="pres">
      <dgm:prSet presAssocID="{702B070B-4EF1-40BE-9BFA-A8950112EF50}" presName="space" presStyleCnt="0"/>
      <dgm:spPr/>
    </dgm:pt>
    <dgm:pt modelId="{F074331E-20AA-40D4-8002-E1A17CB24036}" type="pres">
      <dgm:prSet presAssocID="{C29AD610-8408-439D-AF0C-124C922D32EC}" presName="composite" presStyleCnt="0"/>
      <dgm:spPr/>
    </dgm:pt>
    <dgm:pt modelId="{4084D1E4-0F7B-4568-816A-E42FCD223F0A}" type="pres">
      <dgm:prSet presAssocID="{C29AD610-8408-439D-AF0C-124C922D32E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CB5DE9C-D18A-4FBC-B69E-31D8DCD78A49}" type="pres">
      <dgm:prSet presAssocID="{C29AD610-8408-439D-AF0C-124C922D32E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C3A7A6C-8536-451A-8DD0-AC4D042465E5}" type="presOf" srcId="{39A16723-666D-44B7-908A-6CD615632EFE}" destId="{0CB5DE9C-D18A-4FBC-B69E-31D8DCD78A49}" srcOrd="0" destOrd="2" presId="urn:microsoft.com/office/officeart/2005/8/layout/hList1"/>
    <dgm:cxn modelId="{8B977E06-7720-4D3E-8E9E-2CD1841A9EBF}" srcId="{CF0558EC-7222-4C24-97EF-3DB85DD956DB}" destId="{0F7D2DF5-E11E-4CE9-9BC1-8DDF60B60863}" srcOrd="1" destOrd="0" parTransId="{4C37E3D8-D1D8-4FE7-A1ED-E04B02464111}" sibTransId="{702B070B-4EF1-40BE-9BFA-A8950112EF50}"/>
    <dgm:cxn modelId="{8CCF176A-7145-457C-8193-0116F1503C21}" srcId="{5004B416-00AD-4C1D-B022-DF73412D458B}" destId="{7457709B-D8DD-4D82-A885-CF76C4811D75}" srcOrd="4" destOrd="0" parTransId="{F9FEC97D-F9A6-4DEB-B5F4-2CC1FAFCF0FF}" sibTransId="{0889EA8A-8F67-4650-8BCF-74317925F83C}"/>
    <dgm:cxn modelId="{551E24B3-4076-4808-93F2-281D9E154CD7}" type="presOf" srcId="{3705AFEF-E7D3-4EF6-99B6-AFBC6D75D73F}" destId="{0BFE95E4-442B-49C7-95D1-CC6637B07BBA}" srcOrd="0" destOrd="6" presId="urn:microsoft.com/office/officeart/2005/8/layout/hList1"/>
    <dgm:cxn modelId="{C2032DC9-96E0-45A0-935C-CD3EBDAFF28E}" type="presOf" srcId="{F9F3FB00-F3DD-4A7E-9E18-A1A28278D534}" destId="{0CB5DE9C-D18A-4FBC-B69E-31D8DCD78A49}" srcOrd="0" destOrd="0" presId="urn:microsoft.com/office/officeart/2005/8/layout/hList1"/>
    <dgm:cxn modelId="{94C8B1C7-A8DA-4996-B81B-BAC611CD98D1}" type="presOf" srcId="{67688623-3DD4-4F65-81C2-7ED61ADA16FC}" destId="{0BFE95E4-442B-49C7-95D1-CC6637B07BBA}" srcOrd="0" destOrd="1" presId="urn:microsoft.com/office/officeart/2005/8/layout/hList1"/>
    <dgm:cxn modelId="{379D2F7F-172F-405D-905B-B793C54DACB3}" srcId="{0F7D2DF5-E11E-4CE9-9BC1-8DDF60B60863}" destId="{DA70E8C9-09A9-49E0-8352-E9369F3E4258}" srcOrd="4" destOrd="0" parTransId="{D51C16E4-70A6-41AF-AF60-8D44C1E6E454}" sibTransId="{831AC8EC-F062-44B7-B1FA-B397AFA83F4C}"/>
    <dgm:cxn modelId="{251261C5-C0ED-449E-9F2C-8D2496B4465A}" srcId="{C29AD610-8408-439D-AF0C-124C922D32EC}" destId="{7F756EC4-05D1-4FBC-AB94-565BB170EF5E}" srcOrd="3" destOrd="0" parTransId="{92382977-6D9C-4115-8557-1BBF2C279495}" sibTransId="{3B73BE72-4218-4F9B-B7DC-FFF4D743411F}"/>
    <dgm:cxn modelId="{4474650C-3E82-42B6-8E15-3D533ECD9723}" type="presOf" srcId="{7F756EC4-05D1-4FBC-AB94-565BB170EF5E}" destId="{0CB5DE9C-D18A-4FBC-B69E-31D8DCD78A49}" srcOrd="0" destOrd="3" presId="urn:microsoft.com/office/officeart/2005/8/layout/hList1"/>
    <dgm:cxn modelId="{7AE7A991-5927-449A-B62C-3EB6D25C831F}" type="presOf" srcId="{9E969F34-314A-4055-842D-F0D8B73C8AFF}" destId="{DF372DA2-4FA4-4EA0-95D1-D51A13D825EB}" srcOrd="0" destOrd="2" presId="urn:microsoft.com/office/officeart/2005/8/layout/hList1"/>
    <dgm:cxn modelId="{C026A52F-52AD-4B90-9478-9301E4518113}" type="presOf" srcId="{0F7D2DF5-E11E-4CE9-9BC1-8DDF60B60863}" destId="{A0CF6B75-C094-4665-BB56-1DE7B192253F}" srcOrd="0" destOrd="0" presId="urn:microsoft.com/office/officeart/2005/8/layout/hList1"/>
    <dgm:cxn modelId="{B26C346C-EC36-4E8C-8AB2-DF76491CDC59}" type="presOf" srcId="{C29AD610-8408-439D-AF0C-124C922D32EC}" destId="{4084D1E4-0F7B-4568-816A-E42FCD223F0A}" srcOrd="0" destOrd="0" presId="urn:microsoft.com/office/officeart/2005/8/layout/hList1"/>
    <dgm:cxn modelId="{883E2AEE-78DA-452A-89FC-5E02A1A6C50E}" srcId="{5004B416-00AD-4C1D-B022-DF73412D458B}" destId="{BCDD4978-F390-44E8-B4C0-7BD81C59FB49}" srcOrd="0" destOrd="0" parTransId="{31E75702-93F9-4405-AC75-5960C5AB4FA9}" sibTransId="{61DBAD9B-13AD-47E2-9AE1-D88B076CA3CA}"/>
    <dgm:cxn modelId="{DB3BFA60-E4C4-4DCB-8D95-B861007093C6}" type="presOf" srcId="{F9ABBA33-FFF7-4C9D-A34F-8B0807DA1976}" destId="{0BFE95E4-442B-49C7-95D1-CC6637B07BBA}" srcOrd="0" destOrd="2" presId="urn:microsoft.com/office/officeart/2005/8/layout/hList1"/>
    <dgm:cxn modelId="{96B8C87A-764C-46D5-9017-D64198C30D80}" srcId="{C29AD610-8408-439D-AF0C-124C922D32EC}" destId="{F9F3FB00-F3DD-4A7E-9E18-A1A28278D534}" srcOrd="0" destOrd="0" parTransId="{2BF8F38C-17D2-40B9-89F0-4DF53F77A787}" sibTransId="{C0B56E4A-BDE7-4446-BCB7-0CBC53DF1DA6}"/>
    <dgm:cxn modelId="{79A6ABF4-9F56-4F10-95A2-582E80C9A7AE}" type="presOf" srcId="{DA70E8C9-09A9-49E0-8352-E9369F3E4258}" destId="{DF372DA2-4FA4-4EA0-95D1-D51A13D825EB}" srcOrd="0" destOrd="4" presId="urn:microsoft.com/office/officeart/2005/8/layout/hList1"/>
    <dgm:cxn modelId="{1C0FC637-03E1-4D2A-BE8F-1E7E99FBFA47}" srcId="{5004B416-00AD-4C1D-B022-DF73412D458B}" destId="{F9ABBA33-FFF7-4C9D-A34F-8B0807DA1976}" srcOrd="2" destOrd="0" parTransId="{AF695860-D41E-48BD-9FE1-C8DDFC9B30D8}" sibTransId="{CFAC3981-9BD1-4BBD-A186-25EAC50DD823}"/>
    <dgm:cxn modelId="{CA8CD934-8558-4D5E-88E1-7BE26BFD42D5}" srcId="{0F7D2DF5-E11E-4CE9-9BC1-8DDF60B60863}" destId="{9E969F34-314A-4055-842D-F0D8B73C8AFF}" srcOrd="2" destOrd="0" parTransId="{A6905027-8E47-408D-84EF-384046A708CF}" sibTransId="{036D525C-1A28-4E3B-9690-56897E4AFD6A}"/>
    <dgm:cxn modelId="{0660F4C3-6387-43C9-AC5D-5DFA8F7D8A00}" srcId="{C29AD610-8408-439D-AF0C-124C922D32EC}" destId="{4F071347-B43B-46CE-BEA4-044F647BC0F7}" srcOrd="1" destOrd="0" parTransId="{822C2185-CF04-4EFD-9AAA-F1B88663CC84}" sibTransId="{26BF7F2B-47C1-4D11-ADF6-9D2925E2579D}"/>
    <dgm:cxn modelId="{95EB7E41-C7B9-4FC4-93DB-AF7CF7D65BFB}" type="presOf" srcId="{7457709B-D8DD-4D82-A885-CF76C4811D75}" destId="{0BFE95E4-442B-49C7-95D1-CC6637B07BBA}" srcOrd="0" destOrd="4" presId="urn:microsoft.com/office/officeart/2005/8/layout/hList1"/>
    <dgm:cxn modelId="{57494FF9-6CF0-4929-A740-7484C7A01069}" srcId="{0F7D2DF5-E11E-4CE9-9BC1-8DDF60B60863}" destId="{77E31FB0-368D-4932-97DF-E89A24DB1B24}" srcOrd="1" destOrd="0" parTransId="{1578632F-A789-4D65-BEE8-E62462954FC9}" sibTransId="{3DA32A6A-1C9F-4201-8E6C-DEE34F3647EC}"/>
    <dgm:cxn modelId="{6C7FEF90-BFBA-4A1C-9BD2-3EC9D81BEBE0}" srcId="{CF0558EC-7222-4C24-97EF-3DB85DD956DB}" destId="{5004B416-00AD-4C1D-B022-DF73412D458B}" srcOrd="0" destOrd="0" parTransId="{B9232B56-F051-4D1A-BA55-FA2E9D80BF7D}" sibTransId="{90E11725-F870-4F95-AEFD-94FC1E6D7413}"/>
    <dgm:cxn modelId="{72F59041-FE0A-44A8-98C0-B58977C655CF}" srcId="{5004B416-00AD-4C1D-B022-DF73412D458B}" destId="{A6994060-75AD-4297-8140-083E2376D0A2}" srcOrd="5" destOrd="0" parTransId="{00730187-2ADB-4E58-B489-46CB89754E45}" sibTransId="{3CBA3C3C-CE3B-45C8-B51C-2FB9D5308421}"/>
    <dgm:cxn modelId="{4E913B0F-D628-4230-813E-B1DBA4F41CF6}" srcId="{5004B416-00AD-4C1D-B022-DF73412D458B}" destId="{7984E2E8-3571-4F6F-AE58-13C781A6DA4E}" srcOrd="3" destOrd="0" parTransId="{481A1494-225E-4D2C-8E0B-D9DD26CE7777}" sibTransId="{80D6C073-6858-4005-A9A6-E88F21DC3A2D}"/>
    <dgm:cxn modelId="{487A7456-10EE-46D3-B6E0-DF98E3BA3051}" type="presOf" srcId="{3D01A163-A3AC-476F-9E9D-B1522125E18C}" destId="{DF372DA2-4FA4-4EA0-95D1-D51A13D825EB}" srcOrd="0" destOrd="3" presId="urn:microsoft.com/office/officeart/2005/8/layout/hList1"/>
    <dgm:cxn modelId="{32C426C0-C9A7-49C3-B078-8D23A66F4D07}" srcId="{0F7D2DF5-E11E-4CE9-9BC1-8DDF60B60863}" destId="{3D01A163-A3AC-476F-9E9D-B1522125E18C}" srcOrd="3" destOrd="0" parTransId="{0F92CA89-0618-48DD-AAA7-B21B1A5E6B68}" sibTransId="{8BA66727-6411-4467-9C7C-9E7C638513CE}"/>
    <dgm:cxn modelId="{CFD9EC9D-BADF-4C2D-A0B8-C9A2B3C992F4}" srcId="{5004B416-00AD-4C1D-B022-DF73412D458B}" destId="{67688623-3DD4-4F65-81C2-7ED61ADA16FC}" srcOrd="1" destOrd="0" parTransId="{597993CC-328F-47BC-8CC1-2D32EAF1FF34}" sibTransId="{DEAA6935-2262-4E71-8D05-97337EE4011C}"/>
    <dgm:cxn modelId="{91BBF5A6-023E-4A32-855B-95A2A3E023D2}" srcId="{C29AD610-8408-439D-AF0C-124C922D32EC}" destId="{39A16723-666D-44B7-908A-6CD615632EFE}" srcOrd="2" destOrd="0" parTransId="{5670A4FF-5A53-4550-A8D3-C5534F819473}" sibTransId="{3C65A1DB-315D-465E-A76C-3433DDB7FD89}"/>
    <dgm:cxn modelId="{034AECBE-9D63-4E23-8E98-89602C3B5CD2}" type="presOf" srcId="{BCDD4978-F390-44E8-B4C0-7BD81C59FB49}" destId="{0BFE95E4-442B-49C7-95D1-CC6637B07BBA}" srcOrd="0" destOrd="0" presId="urn:microsoft.com/office/officeart/2005/8/layout/hList1"/>
    <dgm:cxn modelId="{F0B1E13F-4230-48AC-BA73-83CA7BC3EFF7}" srcId="{0F7D2DF5-E11E-4CE9-9BC1-8DDF60B60863}" destId="{4AF17765-E169-474B-B18B-5735545BA96C}" srcOrd="0" destOrd="0" parTransId="{F91231EF-3BD5-4EFF-9276-5BED70C4B301}" sibTransId="{EA2BB467-6D1A-462B-9F83-23C956DEA62F}"/>
    <dgm:cxn modelId="{87E41CCC-9DE4-4B91-9C8D-1C475971EC3D}" type="presOf" srcId="{5004B416-00AD-4C1D-B022-DF73412D458B}" destId="{D7B7C6B4-48B6-478B-AA08-6788D0B11F69}" srcOrd="0" destOrd="0" presId="urn:microsoft.com/office/officeart/2005/8/layout/hList1"/>
    <dgm:cxn modelId="{7F99CA69-891A-404D-94BD-01E0CF16E167}" srcId="{CF0558EC-7222-4C24-97EF-3DB85DD956DB}" destId="{C29AD610-8408-439D-AF0C-124C922D32EC}" srcOrd="2" destOrd="0" parTransId="{F56E19C0-77C2-4DA1-87C4-75172A45F21C}" sibTransId="{6CAA1683-38F5-48DA-B508-C86B5210123C}"/>
    <dgm:cxn modelId="{FFB4A378-AF6A-4DCC-890D-6E9E5B2CEB02}" type="presOf" srcId="{77E31FB0-368D-4932-97DF-E89A24DB1B24}" destId="{DF372DA2-4FA4-4EA0-95D1-D51A13D825EB}" srcOrd="0" destOrd="1" presId="urn:microsoft.com/office/officeart/2005/8/layout/hList1"/>
    <dgm:cxn modelId="{AFD367D8-BBED-4F4F-AD56-BF7CC9D85AB2}" type="presOf" srcId="{4AF17765-E169-474B-B18B-5735545BA96C}" destId="{DF372DA2-4FA4-4EA0-95D1-D51A13D825EB}" srcOrd="0" destOrd="0" presId="urn:microsoft.com/office/officeart/2005/8/layout/hList1"/>
    <dgm:cxn modelId="{BFB9342C-E45E-4F8C-B5DD-351DA5043D43}" type="presOf" srcId="{7984E2E8-3571-4F6F-AE58-13C781A6DA4E}" destId="{0BFE95E4-442B-49C7-95D1-CC6637B07BBA}" srcOrd="0" destOrd="3" presId="urn:microsoft.com/office/officeart/2005/8/layout/hList1"/>
    <dgm:cxn modelId="{EFB11B77-212A-41E9-B46E-CA9E53E3EB31}" type="presOf" srcId="{A6994060-75AD-4297-8140-083E2376D0A2}" destId="{0BFE95E4-442B-49C7-95D1-CC6637B07BBA}" srcOrd="0" destOrd="5" presId="urn:microsoft.com/office/officeart/2005/8/layout/hList1"/>
    <dgm:cxn modelId="{D696F18B-7096-4997-B6E5-F368E7F20D75}" type="presOf" srcId="{4F071347-B43B-46CE-BEA4-044F647BC0F7}" destId="{0CB5DE9C-D18A-4FBC-B69E-31D8DCD78A49}" srcOrd="0" destOrd="1" presId="urn:microsoft.com/office/officeart/2005/8/layout/hList1"/>
    <dgm:cxn modelId="{B8195FF4-7AD6-4D42-93E7-4F3603809A5A}" srcId="{5004B416-00AD-4C1D-B022-DF73412D458B}" destId="{3705AFEF-E7D3-4EF6-99B6-AFBC6D75D73F}" srcOrd="6" destOrd="0" parTransId="{FFC1EDE8-BC74-477E-A46E-942707EAFD21}" sibTransId="{DA8F96A4-7783-4243-969A-E4F47D5311BB}"/>
    <dgm:cxn modelId="{233F174D-7CF8-4962-B243-95A42F82C0D7}" type="presOf" srcId="{CF0558EC-7222-4C24-97EF-3DB85DD956DB}" destId="{565A1240-BD5B-4662-8AFE-B8EFE84E9C8D}" srcOrd="0" destOrd="0" presId="urn:microsoft.com/office/officeart/2005/8/layout/hList1"/>
    <dgm:cxn modelId="{046506E1-1FED-4C5C-9232-F36E8ECB640A}" type="presParOf" srcId="{565A1240-BD5B-4662-8AFE-B8EFE84E9C8D}" destId="{BA53013D-0688-4FC8-812B-6FF09A3B4E1F}" srcOrd="0" destOrd="0" presId="urn:microsoft.com/office/officeart/2005/8/layout/hList1"/>
    <dgm:cxn modelId="{5DEA9462-35C0-4E2C-BBB1-1FCEFD7935E3}" type="presParOf" srcId="{BA53013D-0688-4FC8-812B-6FF09A3B4E1F}" destId="{D7B7C6B4-48B6-478B-AA08-6788D0B11F69}" srcOrd="0" destOrd="0" presId="urn:microsoft.com/office/officeart/2005/8/layout/hList1"/>
    <dgm:cxn modelId="{301D643B-AEF4-41DE-8213-94B02464F214}" type="presParOf" srcId="{BA53013D-0688-4FC8-812B-6FF09A3B4E1F}" destId="{0BFE95E4-442B-49C7-95D1-CC6637B07BBA}" srcOrd="1" destOrd="0" presId="urn:microsoft.com/office/officeart/2005/8/layout/hList1"/>
    <dgm:cxn modelId="{27D7F26C-E71A-49BD-A964-1E5B2B83F515}" type="presParOf" srcId="{565A1240-BD5B-4662-8AFE-B8EFE84E9C8D}" destId="{84E05774-90FA-4451-8A49-959FD6FABCDD}" srcOrd="1" destOrd="0" presId="urn:microsoft.com/office/officeart/2005/8/layout/hList1"/>
    <dgm:cxn modelId="{C05EDE84-A897-4EAB-B33D-6CDFF4F6D698}" type="presParOf" srcId="{565A1240-BD5B-4662-8AFE-B8EFE84E9C8D}" destId="{99D1F198-05D1-48A4-AF1C-B3F5B2755252}" srcOrd="2" destOrd="0" presId="urn:microsoft.com/office/officeart/2005/8/layout/hList1"/>
    <dgm:cxn modelId="{8FF49BF2-0AFA-47D3-BBEB-021CC2BC11B4}" type="presParOf" srcId="{99D1F198-05D1-48A4-AF1C-B3F5B2755252}" destId="{A0CF6B75-C094-4665-BB56-1DE7B192253F}" srcOrd="0" destOrd="0" presId="urn:microsoft.com/office/officeart/2005/8/layout/hList1"/>
    <dgm:cxn modelId="{88F8622B-B3B5-421B-B577-5D9A23141A59}" type="presParOf" srcId="{99D1F198-05D1-48A4-AF1C-B3F5B2755252}" destId="{DF372DA2-4FA4-4EA0-95D1-D51A13D825EB}" srcOrd="1" destOrd="0" presId="urn:microsoft.com/office/officeart/2005/8/layout/hList1"/>
    <dgm:cxn modelId="{7DB677EE-143E-4DB9-83CB-DA8E87FFAED0}" type="presParOf" srcId="{565A1240-BD5B-4662-8AFE-B8EFE84E9C8D}" destId="{A05A3FC9-E221-4E58-AEC0-67522896F7B2}" srcOrd="3" destOrd="0" presId="urn:microsoft.com/office/officeart/2005/8/layout/hList1"/>
    <dgm:cxn modelId="{3D8C527B-4EA6-4650-8DA4-C160F4C565F7}" type="presParOf" srcId="{565A1240-BD5B-4662-8AFE-B8EFE84E9C8D}" destId="{F074331E-20AA-40D4-8002-E1A17CB24036}" srcOrd="4" destOrd="0" presId="urn:microsoft.com/office/officeart/2005/8/layout/hList1"/>
    <dgm:cxn modelId="{4E9806FF-E6E0-4EBB-8D12-505DEC834335}" type="presParOf" srcId="{F074331E-20AA-40D4-8002-E1A17CB24036}" destId="{4084D1E4-0F7B-4568-816A-E42FCD223F0A}" srcOrd="0" destOrd="0" presId="urn:microsoft.com/office/officeart/2005/8/layout/hList1"/>
    <dgm:cxn modelId="{F84176F9-ACB9-41BF-A6F0-E60759F7AC7D}" type="presParOf" srcId="{F074331E-20AA-40D4-8002-E1A17CB24036}" destId="{0CB5DE9C-D18A-4FBC-B69E-31D8DCD78A4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8E1873-21DE-41B2-A35B-8DBC131512C8}">
      <dsp:nvSpPr>
        <dsp:cNvPr id="0" name=""/>
        <dsp:cNvSpPr/>
      </dsp:nvSpPr>
      <dsp:spPr>
        <a:xfrm rot="5400000">
          <a:off x="3918504" y="-1242040"/>
          <a:ext cx="911023" cy="411672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做決定</a:t>
          </a:r>
          <a:r>
            <a:rPr lang="en-US" altLang="zh-TW" sz="2000" kern="1200" dirty="0" smtClean="0"/>
            <a:t>/</a:t>
          </a:r>
          <a:r>
            <a:rPr lang="zh-TW" altLang="en-US" sz="2000" kern="1200" dirty="0" smtClean="0"/>
            <a:t>問題解決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批判性思考</a:t>
          </a:r>
          <a:endParaRPr lang="zh-TW" altLang="en-US" sz="2000" kern="1200" dirty="0"/>
        </a:p>
      </dsp:txBody>
      <dsp:txXfrm rot="5400000">
        <a:off x="3918504" y="-1242040"/>
        <a:ext cx="911023" cy="4116720"/>
      </dsp:txXfrm>
    </dsp:sp>
    <dsp:sp modelId="{1715AC99-480B-4D44-9402-DECDA80A854C}">
      <dsp:nvSpPr>
        <dsp:cNvPr id="0" name=""/>
        <dsp:cNvSpPr/>
      </dsp:nvSpPr>
      <dsp:spPr>
        <a:xfrm>
          <a:off x="24988" y="0"/>
          <a:ext cx="2315655" cy="1628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做決定與</a:t>
          </a:r>
          <a:endParaRPr lang="en-US" altLang="zh-TW" sz="2800" b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批判思考</a:t>
          </a:r>
          <a:endParaRPr lang="zh-TW" altLang="en-US" sz="2800" b="1" kern="1200" dirty="0"/>
        </a:p>
      </dsp:txBody>
      <dsp:txXfrm>
        <a:off x="24988" y="0"/>
        <a:ext cx="2315655" cy="1628618"/>
      </dsp:txXfrm>
    </dsp:sp>
    <dsp:sp modelId="{030B1548-C349-491A-BBDD-B049BD222FBE}">
      <dsp:nvSpPr>
        <dsp:cNvPr id="0" name=""/>
        <dsp:cNvSpPr/>
      </dsp:nvSpPr>
      <dsp:spPr>
        <a:xfrm rot="5400000">
          <a:off x="3272700" y="752753"/>
          <a:ext cx="2194087" cy="41127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自尊</a:t>
          </a:r>
          <a:r>
            <a:rPr lang="en-US" altLang="zh-TW" sz="2000" kern="1200" dirty="0" smtClean="0"/>
            <a:t>/</a:t>
          </a:r>
          <a:r>
            <a:rPr lang="zh-TW" altLang="en-US" sz="2000" kern="1200" dirty="0" smtClean="0"/>
            <a:t>自信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自我覺察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目標設定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自我評量</a:t>
          </a:r>
          <a:r>
            <a:rPr lang="en-US" altLang="zh-TW" sz="2000" kern="1200" dirty="0" smtClean="0"/>
            <a:t>/</a:t>
          </a:r>
          <a:r>
            <a:rPr lang="zh-TW" altLang="en-US" sz="2000" kern="1200" dirty="0" smtClean="0"/>
            <a:t>自我監控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情緒管理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壓力調適</a:t>
          </a:r>
          <a:endParaRPr lang="zh-TW" altLang="en-US" sz="2000" kern="1200" dirty="0"/>
        </a:p>
      </dsp:txBody>
      <dsp:txXfrm rot="5400000">
        <a:off x="3272700" y="752753"/>
        <a:ext cx="2194087" cy="4112700"/>
      </dsp:txXfrm>
    </dsp:sp>
    <dsp:sp modelId="{E90ACD38-1206-4D1F-B55A-BD6193FAB49C}">
      <dsp:nvSpPr>
        <dsp:cNvPr id="0" name=""/>
        <dsp:cNvSpPr/>
      </dsp:nvSpPr>
      <dsp:spPr>
        <a:xfrm>
          <a:off x="0" y="1994794"/>
          <a:ext cx="2313393" cy="1628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因應與</a:t>
          </a:r>
          <a:endParaRPr lang="en-US" altLang="zh-TW" sz="2800" b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自我管理</a:t>
          </a:r>
          <a:endParaRPr lang="zh-TW" altLang="en-US" sz="2800" b="1" kern="1200" dirty="0"/>
        </a:p>
      </dsp:txBody>
      <dsp:txXfrm>
        <a:off x="0" y="1994794"/>
        <a:ext cx="2313393" cy="1628618"/>
      </dsp:txXfrm>
    </dsp:sp>
    <dsp:sp modelId="{0BF7480D-4762-4C68-8009-65AB0A64291F}">
      <dsp:nvSpPr>
        <dsp:cNvPr id="0" name=""/>
        <dsp:cNvSpPr/>
      </dsp:nvSpPr>
      <dsp:spPr>
        <a:xfrm rot="5400000">
          <a:off x="3484218" y="2816753"/>
          <a:ext cx="1771050" cy="41127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人際溝通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拒絕</a:t>
          </a:r>
          <a:r>
            <a:rPr lang="en-US" altLang="zh-TW" sz="2000" kern="1200" dirty="0" smtClean="0"/>
            <a:t>/</a:t>
          </a:r>
          <a:r>
            <a:rPr lang="zh-TW" altLang="en-US" sz="2000" kern="1200" dirty="0" smtClean="0"/>
            <a:t>協商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同理心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團隊合作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 smtClean="0"/>
            <a:t>倡議技巧</a:t>
          </a:r>
          <a:endParaRPr lang="zh-TW" altLang="en-US" sz="2000" kern="1200" dirty="0"/>
        </a:p>
      </dsp:txBody>
      <dsp:txXfrm rot="5400000">
        <a:off x="3484218" y="2816753"/>
        <a:ext cx="1771050" cy="4112700"/>
      </dsp:txXfrm>
    </dsp:sp>
    <dsp:sp modelId="{A76F2345-6CF7-4802-AD6E-1E3FFCDD6723}">
      <dsp:nvSpPr>
        <dsp:cNvPr id="0" name=""/>
        <dsp:cNvSpPr/>
      </dsp:nvSpPr>
      <dsp:spPr>
        <a:xfrm>
          <a:off x="0" y="4058794"/>
          <a:ext cx="2313393" cy="1628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溝通與</a:t>
          </a:r>
          <a:endParaRPr lang="en-US" altLang="zh-TW" sz="2800" b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/>
            <a:t>人際技巧</a:t>
          </a:r>
          <a:endParaRPr lang="zh-TW" altLang="en-US" sz="2800" b="1" kern="1200" dirty="0"/>
        </a:p>
      </dsp:txBody>
      <dsp:txXfrm>
        <a:off x="0" y="4058794"/>
        <a:ext cx="2313393" cy="162861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B7C6B4-48B6-478B-AA08-6788D0B11F69}">
      <dsp:nvSpPr>
        <dsp:cNvPr id="0" name=""/>
        <dsp:cNvSpPr/>
      </dsp:nvSpPr>
      <dsp:spPr>
        <a:xfrm>
          <a:off x="2428" y="97739"/>
          <a:ext cx="2368153" cy="691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sz="2400" b="1" kern="1200" dirty="0" smtClean="0"/>
            <a:t>社交</a:t>
          </a:r>
          <a:r>
            <a:rPr kumimoji="1" lang="en-US" altLang="zh-TW" sz="2400" b="1" kern="1200" dirty="0" smtClean="0"/>
            <a:t>/</a:t>
          </a:r>
          <a:r>
            <a:rPr kumimoji="1" lang="zh-TW" sz="2400" b="1" kern="1200" dirty="0" smtClean="0"/>
            <a:t>人際技巧</a:t>
          </a:r>
          <a:endParaRPr lang="zh-TW" sz="2400" kern="1200" dirty="0"/>
        </a:p>
      </dsp:txBody>
      <dsp:txXfrm>
        <a:off x="2428" y="97739"/>
        <a:ext cx="2368153" cy="691200"/>
      </dsp:txXfrm>
    </dsp:sp>
    <dsp:sp modelId="{0BFE95E4-442B-49C7-95D1-CC6637B07BBA}">
      <dsp:nvSpPr>
        <dsp:cNvPr id="0" name=""/>
        <dsp:cNvSpPr/>
      </dsp:nvSpPr>
      <dsp:spPr>
        <a:xfrm>
          <a:off x="2428" y="788939"/>
          <a:ext cx="2368153" cy="3228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altLang="en-US" sz="2400" b="1" kern="1200" dirty="0" smtClean="0"/>
            <a:t>同理心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/>
            <a:t>自我肯定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有效溝通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拒絕技巧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altLang="en-US" sz="2400" b="1" kern="1200" dirty="0" smtClean="0"/>
            <a:t>協商技巧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/>
            <a:t>人際關係技能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/>
            <a:t>倡議技能</a:t>
          </a:r>
          <a:endParaRPr lang="zh-TW" sz="2400" b="1" kern="1200" dirty="0"/>
        </a:p>
      </dsp:txBody>
      <dsp:txXfrm>
        <a:off x="2428" y="788939"/>
        <a:ext cx="2368153" cy="3228120"/>
      </dsp:txXfrm>
    </dsp:sp>
    <dsp:sp modelId="{A0CF6B75-C094-4665-BB56-1DE7B192253F}">
      <dsp:nvSpPr>
        <dsp:cNvPr id="0" name=""/>
        <dsp:cNvSpPr/>
      </dsp:nvSpPr>
      <dsp:spPr>
        <a:xfrm>
          <a:off x="2702123" y="97739"/>
          <a:ext cx="2368153" cy="691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sz="2400" b="1" kern="1200" dirty="0" smtClean="0"/>
            <a:t>認知技巧</a:t>
          </a:r>
          <a:endParaRPr lang="zh-TW" sz="2400" kern="1200" dirty="0"/>
        </a:p>
      </dsp:txBody>
      <dsp:txXfrm>
        <a:off x="2702123" y="97739"/>
        <a:ext cx="2368153" cy="691200"/>
      </dsp:txXfrm>
    </dsp:sp>
    <dsp:sp modelId="{DF372DA2-4FA4-4EA0-95D1-D51A13D825EB}">
      <dsp:nvSpPr>
        <dsp:cNvPr id="0" name=""/>
        <dsp:cNvSpPr/>
      </dsp:nvSpPr>
      <dsp:spPr>
        <a:xfrm>
          <a:off x="2702123" y="788939"/>
          <a:ext cx="2368153" cy="3228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altLang="en-US" sz="2400" b="1" kern="1200" dirty="0" smtClean="0"/>
            <a:t>問題解決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做決定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altLang="en-US" sz="2400" b="1" kern="1200" dirty="0" smtClean="0"/>
            <a:t>目標設定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批判性思考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/>
            <a:t>創造性思考</a:t>
          </a:r>
          <a:endParaRPr lang="zh-TW" sz="2400" b="1" kern="1200" dirty="0"/>
        </a:p>
      </dsp:txBody>
      <dsp:txXfrm>
        <a:off x="2702123" y="788939"/>
        <a:ext cx="2368153" cy="3228120"/>
      </dsp:txXfrm>
    </dsp:sp>
    <dsp:sp modelId="{4084D1E4-0F7B-4568-816A-E42FCD223F0A}">
      <dsp:nvSpPr>
        <dsp:cNvPr id="0" name=""/>
        <dsp:cNvSpPr/>
      </dsp:nvSpPr>
      <dsp:spPr>
        <a:xfrm>
          <a:off x="5401817" y="97739"/>
          <a:ext cx="2368153" cy="691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sz="2400" b="1" kern="1200" dirty="0" smtClean="0"/>
            <a:t>情緒調</a:t>
          </a:r>
          <a:r>
            <a:rPr kumimoji="1" lang="zh-TW" altLang="en-US" sz="2400" b="1" kern="1200" dirty="0" smtClean="0"/>
            <a:t>節</a:t>
          </a:r>
          <a:r>
            <a:rPr kumimoji="1" lang="zh-TW" sz="2400" b="1" kern="1200" dirty="0" smtClean="0"/>
            <a:t>技巧</a:t>
          </a:r>
          <a:endParaRPr lang="zh-TW" sz="2400" kern="1200" dirty="0"/>
        </a:p>
      </dsp:txBody>
      <dsp:txXfrm>
        <a:off x="5401817" y="97739"/>
        <a:ext cx="2368153" cy="691200"/>
      </dsp:txXfrm>
    </dsp:sp>
    <dsp:sp modelId="{0CB5DE9C-D18A-4FBC-B69E-31D8DCD78A49}">
      <dsp:nvSpPr>
        <dsp:cNvPr id="0" name=""/>
        <dsp:cNvSpPr/>
      </dsp:nvSpPr>
      <dsp:spPr>
        <a:xfrm>
          <a:off x="5401817" y="788939"/>
          <a:ext cx="2368153" cy="3228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/>
            <a:t>自我覺察</a:t>
          </a:r>
          <a:endParaRPr lang="zh-TW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altLang="en-US" sz="2400" b="1" kern="1200" dirty="0" smtClean="0"/>
            <a:t>情緒調適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壓力</a:t>
          </a:r>
          <a:r>
            <a:rPr kumimoji="1" lang="zh-TW" altLang="en-US" sz="2400" b="1" kern="1200" dirty="0" smtClean="0"/>
            <a:t>管理</a:t>
          </a:r>
          <a:endParaRPr lang="zh-TW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1" lang="zh-TW" sz="2400" b="1" kern="1200" dirty="0" smtClean="0"/>
            <a:t>自我</a:t>
          </a:r>
          <a:r>
            <a:rPr kumimoji="1" lang="zh-TW" altLang="en-US" sz="2400" b="1" kern="1200" dirty="0" smtClean="0"/>
            <a:t>監控與管理</a:t>
          </a:r>
          <a:endParaRPr lang="zh-TW" sz="2400" kern="1200" dirty="0"/>
        </a:p>
      </dsp:txBody>
      <dsp:txXfrm>
        <a:off x="5401817" y="788939"/>
        <a:ext cx="2368153" cy="3228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2337258-39EE-4A33-AFF7-5000123501CF}" type="datetimeFigureOut">
              <a:rPr lang="zh-TW" altLang="en-US"/>
              <a:pPr>
                <a:defRPr/>
              </a:pPr>
              <a:t>2017/7/18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DC26F8B-AE73-42E4-AF33-9AC92A2E794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31158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78939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875998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B17B-521A-4E98-91F0-AF2E036BD26B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67F42-0BA0-47B0-B127-6BDF1EEF834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0AE93-C8EA-40FB-8AFB-1EC5643DFF49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4095-0866-49C3-853E-DF6FC67680A8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D4D6A-BF4A-4BA2-8DE7-627C2071544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4E99-AF12-4FD5-88E3-067A615AFE77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78C3F-BFCD-4934-91E5-E7EF72F0FE0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F780F-C51C-46D1-8370-BAD4A963099B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3095F-387E-4075-816C-C434D64F81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B835E-2142-43A9-B8A2-CE53230750C4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384FB-E42B-49C7-A7AB-175088C7B7B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37328-F93A-418C-9AF2-791484E12A56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4B089-7B7E-45CE-9ED3-5C7CD4B50A9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FD657-4113-41E3-892D-B54613C150F2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36A6F-D969-4FB3-B182-704F563220E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56721-58A2-4837-B102-D47F769116CD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EBC95-1C77-4590-9A67-22E3129C1F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CC11F-C885-48AE-9CE7-6FB7A3CEA82F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E2031-D94C-4E59-91E9-483391BE44D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5AA12-6DF4-4E59-A394-DC8183AE8A8A}" type="datetime1">
              <a:rPr lang="zh-TW" altLang="en-US" smtClean="0"/>
              <a:t>2017/7/18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286EB-184E-4F19-A703-60F10E707F0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890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AFC490-5246-4AC4-8F0C-28EAD2C2B246}" type="datetime1">
              <a:rPr lang="zh-TW" altLang="en-US" smtClean="0"/>
              <a:t>2017/7/18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000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EC7B48-7370-4A71-B1A4-80A485AD48EA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7" r:id="rId11"/>
  </p:sldLayoutIdLst>
  <p:transition spd="slow">
    <p:wip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5400" b="1" dirty="0" smtClean="0"/>
              <a:t>何謂生活技能</a:t>
            </a:r>
            <a:endParaRPr lang="zh-TW" altLang="en-US" sz="5400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b="1" dirty="0" smtClean="0"/>
              <a:t>鄭其嘉</a:t>
            </a:r>
            <a:endParaRPr lang="en-US" altLang="zh-TW" b="1" dirty="0" smtClean="0"/>
          </a:p>
          <a:p>
            <a:r>
              <a:rPr lang="zh-TW" altLang="en-US" b="1" dirty="0" smtClean="0"/>
              <a:t>輔仁大學公共衛生學系副教授</a:t>
            </a:r>
            <a:endParaRPr lang="en-US" altLang="zh-TW" b="1" dirty="0" smtClean="0"/>
          </a:p>
          <a:p>
            <a:r>
              <a:rPr lang="zh-TW" altLang="en-US" b="1" dirty="0" smtClean="0"/>
              <a:t>台灣性教育學會理事長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67F42-0BA0-47B0-B127-6BDF1EEF8344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706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dirty="0" smtClean="0"/>
              <a:t>2001</a:t>
            </a:r>
            <a:r>
              <a:rPr lang="zh-TW" altLang="en-US" dirty="0" smtClean="0"/>
              <a:t>年， </a:t>
            </a:r>
            <a:r>
              <a:rPr lang="en-US" altLang="zh-TW" dirty="0" smtClean="0"/>
              <a:t>WHO</a:t>
            </a:r>
            <a:r>
              <a:rPr lang="zh-TW" altLang="en-US" dirty="0" smtClean="0"/>
              <a:t>、</a:t>
            </a:r>
            <a:r>
              <a:rPr lang="en-US" altLang="zh-TW" dirty="0" smtClean="0"/>
              <a:t>UNICEF</a:t>
            </a:r>
            <a:r>
              <a:rPr lang="zh-TW" altLang="en-US" dirty="0" smtClean="0"/>
              <a:t>、</a:t>
            </a:r>
            <a:r>
              <a:rPr lang="en-US" altLang="zh-TW" dirty="0" smtClean="0"/>
              <a:t>UNESCO</a:t>
            </a:r>
            <a:r>
              <a:rPr lang="zh-TW" altLang="en-US" dirty="0" smtClean="0"/>
              <a:t>以及</a:t>
            </a:r>
            <a:r>
              <a:rPr lang="en-US" altLang="zh-TW" dirty="0" smtClean="0"/>
              <a:t>World Bank </a:t>
            </a:r>
            <a:r>
              <a:rPr lang="zh-TW" altLang="en-US" dirty="0" smtClean="0"/>
              <a:t>共同提出「以技能為基礎的衛生教育」</a:t>
            </a:r>
            <a:r>
              <a:rPr lang="en-US" altLang="zh-TW" dirty="0" smtClean="0"/>
              <a:t>(skill-based health education)</a:t>
            </a:r>
            <a:r>
              <a:rPr lang="zh-TW" altLang="en-US" dirty="0" smtClean="0"/>
              <a:t>作為衛生教育的新方向</a:t>
            </a:r>
          </a:p>
          <a:p>
            <a:r>
              <a:rPr lang="zh-TW" altLang="en-US" dirty="0" smtClean="0"/>
              <a:t>指引衛生教育除了透過知識與態度的教導之外，更應注重技能的教導，以提升教學對象的行動力，建立健康的生活型態並能對社會作更廣泛的參與。 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標題 1"/>
          <p:cNvSpPr>
            <a:spLocks noGrp="1"/>
          </p:cNvSpPr>
          <p:nvPr>
            <p:ph type="title" idx="4294967295"/>
          </p:nvPr>
        </p:nvSpPr>
        <p:spPr>
          <a:xfrm>
            <a:off x="1143000" y="565150"/>
            <a:ext cx="7358063" cy="1143000"/>
          </a:xfrm>
        </p:spPr>
        <p:txBody>
          <a:bodyPr anchor="b"/>
          <a:lstStyle/>
          <a:p>
            <a:endParaRPr lang="zh-TW" altLang="en-US" sz="5600" b="1" smtClean="0">
              <a:solidFill>
                <a:srgbClr val="C00000"/>
              </a:solidFill>
              <a:latin typeface="微軟正黑體"/>
              <a:ea typeface="微軟正黑體"/>
              <a:cs typeface="微軟正黑體"/>
            </a:endParaRPr>
          </a:p>
        </p:txBody>
      </p:sp>
      <p:sp>
        <p:nvSpPr>
          <p:cNvPr id="71683" name="內容版面配置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273050" indent="-228600"/>
            <a:r>
              <a:rPr lang="zh-TW" altLang="en-US" sz="4000" smtClean="0">
                <a:latin typeface="微軟正黑體"/>
                <a:ea typeface="微軟正黑體"/>
                <a:cs typeface="微軟正黑體"/>
              </a:rPr>
              <a:t>青少年需要裝備許多能力，以應付生活或環境中各式的要求與挑戰</a:t>
            </a:r>
            <a:endParaRPr lang="en-US" altLang="zh-TW" sz="4000" smtClean="0">
              <a:latin typeface="微軟正黑體"/>
              <a:ea typeface="微軟正黑體"/>
              <a:cs typeface="微軟正黑體"/>
            </a:endParaRPr>
          </a:p>
          <a:p>
            <a:pPr marL="273050" indent="-228600"/>
            <a:endParaRPr lang="en-US" altLang="zh-TW" sz="4000" smtClean="0">
              <a:latin typeface="微軟正黑體"/>
              <a:ea typeface="微軟正黑體"/>
              <a:cs typeface="微軟正黑體"/>
            </a:endParaRPr>
          </a:p>
          <a:p>
            <a:pPr marL="273050" indent="-228600"/>
            <a:endParaRPr lang="en-US" altLang="zh-TW" sz="4000" smtClean="0">
              <a:latin typeface="微軟正黑體"/>
              <a:ea typeface="微軟正黑體"/>
              <a:cs typeface="微軟正黑體"/>
            </a:endParaRPr>
          </a:p>
          <a:p>
            <a:pPr marL="273050" indent="-228600"/>
            <a:endParaRPr lang="en-US" altLang="zh-TW" sz="4000" smtClean="0">
              <a:latin typeface="微軟正黑體"/>
              <a:ea typeface="微軟正黑體"/>
              <a:cs typeface="微軟正黑體"/>
            </a:endParaRPr>
          </a:p>
          <a:p>
            <a:pPr marL="273050" indent="-228600"/>
            <a:endParaRPr lang="zh-TW" altLang="en-US" sz="4000" smtClean="0">
              <a:latin typeface="微軟正黑體"/>
              <a:ea typeface="微軟正黑體"/>
              <a:cs typeface="微軟正黑體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TW" altLang="en-US" sz="3300" dirty="0" smtClean="0"/>
              <a:t>健康技能可分為二種：</a:t>
            </a:r>
          </a:p>
          <a:p>
            <a:r>
              <a:rPr lang="en-US" altLang="zh-TW" sz="3300" dirty="0" smtClean="0"/>
              <a:t>1.</a:t>
            </a:r>
            <a:r>
              <a:rPr lang="zh-TW" altLang="en-US" sz="3300" dirty="0" smtClean="0"/>
              <a:t>生活技能</a:t>
            </a:r>
            <a:r>
              <a:rPr lang="en-US" altLang="zh-TW" sz="3300" dirty="0" smtClean="0"/>
              <a:t>(life skills)</a:t>
            </a:r>
            <a:endParaRPr lang="zh-TW" altLang="en-US" sz="3300" dirty="0" smtClean="0"/>
          </a:p>
          <a:p>
            <a:r>
              <a:rPr lang="en-US" altLang="zh-TW" sz="3300" dirty="0" smtClean="0"/>
              <a:t>2.</a:t>
            </a:r>
            <a:r>
              <a:rPr lang="zh-TW" altLang="en-US" sz="3300" dirty="0" smtClean="0"/>
              <a:t>其他技能</a:t>
            </a:r>
            <a:r>
              <a:rPr lang="en-US" altLang="zh-TW" sz="3300" dirty="0" smtClean="0"/>
              <a:t>(other skills): </a:t>
            </a:r>
            <a:r>
              <a:rPr lang="zh-TW" altLang="en-US" sz="3300" dirty="0" smtClean="0"/>
              <a:t>涉及實踐性的健康技巧和需要技術性的能力</a:t>
            </a:r>
            <a:r>
              <a:rPr lang="en-US" altLang="zh-TW" sz="3300" dirty="0" smtClean="0"/>
              <a:t>(Other skills refers to practical health skills or techniques) </a:t>
            </a:r>
            <a:r>
              <a:rPr lang="zh-TW" altLang="en-US" dirty="0" smtClean="0"/>
              <a:t>。</a:t>
            </a:r>
            <a:r>
              <a:rPr lang="zh-TW" altLang="en-US" sz="3300" dirty="0" smtClean="0"/>
              <a:t>如：</a:t>
            </a:r>
            <a:r>
              <a:rPr lang="zh-TW" altLang="en-US" sz="3300" dirty="0" smtClean="0">
                <a:solidFill>
                  <a:srgbClr val="0066FF"/>
                </a:solidFill>
              </a:rPr>
              <a:t>急救技能</a:t>
            </a:r>
            <a:r>
              <a:rPr lang="zh-TW" altLang="en-US" sz="3300" dirty="0" smtClean="0"/>
              <a:t>、洗手、刷牙、上廁所、作健康餐點</a:t>
            </a:r>
            <a:r>
              <a:rPr lang="zh-TW" altLang="en-US" dirty="0" smtClean="0"/>
              <a:t>、</a:t>
            </a:r>
            <a:r>
              <a:rPr lang="zh-TW" altLang="en-US" sz="3300" dirty="0" smtClean="0"/>
              <a:t>正確使用保險套</a:t>
            </a:r>
            <a:r>
              <a:rPr lang="en-US" altLang="zh-TW" sz="3300" dirty="0" smtClean="0"/>
              <a:t>…</a:t>
            </a: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TW" altLang="en-US" sz="4000" smtClean="0"/>
              <a:t>一種社會心理能力</a:t>
            </a:r>
            <a:endParaRPr lang="en-US" altLang="zh-TW" sz="4000" smtClean="0"/>
          </a:p>
          <a:p>
            <a:r>
              <a:rPr lang="zh-TW" altLang="zh-TW" sz="4000" smtClean="0"/>
              <a:t>「一組有助於適應以及正向行為的能力，使個人得以有效處理或應付每日生活中各樣的要求與</a:t>
            </a:r>
            <a:r>
              <a:rPr lang="zh-TW" altLang="en-US" sz="4000" smtClean="0"/>
              <a:t>挑戰</a:t>
            </a:r>
            <a:r>
              <a:rPr lang="en-US" altLang="zh-TW" sz="4000" smtClean="0">
                <a:latin typeface="標楷體" pitchFamily="65" charset="-120"/>
                <a:ea typeface="標楷體" pitchFamily="65" charset="-120"/>
              </a:rPr>
              <a:t>」(WHO)</a:t>
            </a:r>
          </a:p>
          <a:p>
            <a:endParaRPr lang="zh-TW" altLang="en-US" smtClean="0"/>
          </a:p>
        </p:txBody>
      </p:sp>
      <p:sp>
        <p:nvSpPr>
          <p:cNvPr id="4" name="流程圖: 替代處理程序 3"/>
          <p:cNvSpPr/>
          <p:nvPr/>
        </p:nvSpPr>
        <p:spPr>
          <a:xfrm>
            <a:off x="457200" y="274638"/>
            <a:ext cx="8229600" cy="11430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TW" altLang="en-US" sz="4400" b="1" dirty="0">
                <a:solidFill>
                  <a:schemeClr val="tx1"/>
                </a:solidFill>
              </a:rPr>
              <a:t>何謂</a:t>
            </a:r>
            <a:r>
              <a:rPr lang="zh-TW" altLang="en-US" sz="4400" b="1" dirty="0" smtClean="0">
                <a:solidFill>
                  <a:schemeClr val="tx1"/>
                </a:solidFill>
              </a:rPr>
              <a:t>生活</a:t>
            </a:r>
            <a:r>
              <a:rPr lang="zh-TW" altLang="en-US" sz="4400" b="1" dirty="0">
                <a:solidFill>
                  <a:schemeClr val="tx1"/>
                </a:solidFill>
              </a:rPr>
              <a:t>技能</a:t>
            </a:r>
            <a:r>
              <a:rPr lang="en-US" altLang="zh-TW" sz="4400" b="1" dirty="0">
                <a:solidFill>
                  <a:schemeClr val="tx1"/>
                </a:solidFill>
              </a:rPr>
              <a:t>(Life Skills)</a:t>
            </a:r>
            <a:endParaRPr lang="zh-TW" alt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6038"/>
            <a:ext cx="8229600" cy="1143000"/>
          </a:xfrm>
        </p:spPr>
        <p:txBody>
          <a:bodyPr/>
          <a:lstStyle/>
          <a:p>
            <a:r>
              <a:rPr lang="en-US" altLang="zh-TW" sz="3200" dirty="0"/>
              <a:t>2009</a:t>
            </a:r>
            <a:r>
              <a:rPr lang="zh-TW" altLang="en-US" sz="3200" dirty="0"/>
              <a:t>年，</a:t>
            </a:r>
            <a:r>
              <a:rPr lang="en-US" altLang="zh-TW" sz="3200" dirty="0"/>
              <a:t>WHO</a:t>
            </a:r>
            <a:r>
              <a:rPr lang="zh-TW" altLang="en-US" sz="3200" dirty="0"/>
              <a:t>把生活技能分成三大</a:t>
            </a:r>
            <a:r>
              <a:rPr lang="zh-TW" altLang="en-US" sz="3200" dirty="0" smtClean="0"/>
              <a:t>類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xmlns="" val="2892455681"/>
              </p:ext>
            </p:extLst>
          </p:nvPr>
        </p:nvGraphicFramePr>
        <p:xfrm>
          <a:off x="1355812" y="908720"/>
          <a:ext cx="643237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gray">
          <a:xfrm>
            <a:off x="323850" y="333375"/>
            <a:ext cx="76962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3600" b="1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健康生活技能</a:t>
            </a:r>
            <a:endParaRPr lang="zh-TW" altLang="en-US" sz="3600" b="1">
              <a:solidFill>
                <a:srgbClr val="660066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25644" name="Group 44"/>
          <p:cNvGraphicFramePr>
            <a:graphicFrameLocks noGrp="1"/>
          </p:cNvGraphicFramePr>
          <p:nvPr>
            <p:ph sz="half" idx="2"/>
          </p:nvPr>
        </p:nvGraphicFramePr>
        <p:xfrm>
          <a:off x="285750" y="928688"/>
          <a:ext cx="8678863" cy="5373688"/>
        </p:xfrm>
        <a:graphic>
          <a:graphicData uri="http://schemas.openxmlformats.org/drawingml/2006/table">
            <a:tbl>
              <a:tblPr/>
              <a:tblGrid>
                <a:gridCol w="2735263"/>
                <a:gridCol w="2989262"/>
                <a:gridCol w="2954338"/>
              </a:tblGrid>
              <a:tr h="9159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與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社會健康</a:t>
                      </a:r>
                      <a:endParaRPr kumimoji="0" lang="en-US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溝通與人際互動能力</a:t>
                      </a: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kumimoji="0" lang="zh-TW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與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環境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工作成就健康</a:t>
                      </a:r>
                      <a:endParaRPr kumimoji="0" lang="en-US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決策與批判性思維能力</a:t>
                      </a: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kumimoji="0" lang="zh-TW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人自己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情緒健康</a:t>
                      </a:r>
                      <a:endParaRPr kumimoji="0" lang="en-US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【</a:t>
                      </a:r>
                      <a:r>
                        <a:rPr kumimoji="0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適應力和自我管理能</a:t>
                      </a:r>
                      <a:r>
                        <a:rPr kumimoji="0" lang="zh-TW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力</a:t>
                      </a: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】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人際溝通能力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做決定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增加自信與自我控制、負責任與產生改變相關能力</a:t>
                      </a:r>
                      <a:endParaRPr kumimoji="0" lang="en-US" altLang="zh-TW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自我覺察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目標設定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自我</a:t>
                      </a: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標楷體" panose="03000509000000000000" pitchFamily="65" charset="-120"/>
                        </a:rPr>
                        <a:t>監控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情緒調適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抗壓能力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協商技巧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解決問題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拒絕技能</a:t>
                      </a:r>
                      <a:endParaRPr kumimoji="0" lang="en-US" altLang="zh-TW" sz="2600" b="1" i="0" u="none" strike="noStrike" cap="none" normalizeH="0" baseline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批判思考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同理心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TW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合作與團隊作業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TW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倡導能力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anose="03000509000000000000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TW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4284663" y="6308725"/>
            <a:ext cx="4248150" cy="3667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/>
              <a:t>【</a:t>
            </a:r>
            <a:r>
              <a:rPr lang="zh-TW" altLang="en-US" dirty="0">
                <a:latin typeface="+mn-ea"/>
                <a:ea typeface="+mn-ea"/>
              </a:rPr>
              <a:t>引自</a:t>
            </a:r>
            <a:r>
              <a:rPr lang="en-US" altLang="zh-TW" dirty="0"/>
              <a:t>WHO  Skills for Health,p.9】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78C3F-BFCD-4934-91E5-E7EF72F0FE01}" type="slidenum">
              <a:rPr lang="zh-TW" altLang="en-US" smtClean="0"/>
              <a:pPr>
                <a:defRPr/>
              </a:pPr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0772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生活技能的種類與分類</a:t>
            </a:r>
            <a:r>
              <a:rPr lang="en-US" altLang="zh-TW" dirty="0" smtClean="0"/>
              <a:t>(</a:t>
            </a:r>
            <a:r>
              <a:rPr lang="zh-TW" altLang="en-US" dirty="0" smtClean="0"/>
              <a:t>最早</a:t>
            </a:r>
            <a:r>
              <a:rPr lang="en-US" altLang="zh-TW" dirty="0" smtClean="0"/>
              <a:t>)</a:t>
            </a:r>
            <a:endParaRPr lang="zh-TW" altLang="en-US" dirty="0" smtClean="0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4294967295"/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9924" name="投影片編號版面配置區 1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936EF817-A527-46BE-8E65-FC66A407639D}" type="slidenum">
              <a:rPr lang="en-US" altLang="zh-TW" sz="1400">
                <a:latin typeface="Times New Roman" panose="02020603050405020304" pitchFamily="18" charset="0"/>
              </a:rPr>
              <a:pPr algn="r" eaLnBrk="1" hangingPunct="1"/>
              <a:t>8</a:t>
            </a:fld>
            <a:endParaRPr lang="en-US" altLang="zh-TW" sz="1400">
              <a:latin typeface="Times New Roman" panose="02020603050405020304" pitchFamily="18" charset="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86EB-184E-4F19-A703-60F10E707F0C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52961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TW" altLang="en-US" dirty="0" smtClean="0"/>
              <a:t>以技能為基礎的衛生教育方法</a:t>
            </a:r>
          </a:p>
        </p:txBody>
      </p:sp>
      <p:sp>
        <p:nvSpPr>
          <p:cNvPr id="942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mtClean="0"/>
              <a:t>Skills-based health education is an approach to creating or maintaining healthy lifestyles and conditions through the development of knowledge, attitudes, and especially skills, using a variety of learning experiences, with an emphasis on participatory methods. </a:t>
            </a:r>
            <a:endParaRPr lang="zh-TW" altLang="en-US" smtClean="0"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zh-TW" altLang="en-US" b="1" dirty="0" smtClean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r>
              <a:rPr lang="zh-TW" altLang="en-US" sz="2800" b="1" dirty="0" smtClean="0"/>
              <a:t>以技能為基礎的衛生教育</a:t>
            </a:r>
            <a:r>
              <a:rPr lang="zh-TW" altLang="en-US" sz="2800" b="1" dirty="0"/>
              <a:t>是透過採取多種學習經驗且強調參與式</a:t>
            </a:r>
            <a:r>
              <a:rPr lang="zh-TW" altLang="en-US" sz="2800" b="1" dirty="0" smtClean="0"/>
              <a:t>方法</a:t>
            </a:r>
            <a:r>
              <a:rPr lang="zh-TW" altLang="en-US" sz="2800" b="1" dirty="0"/>
              <a:t>並 </a:t>
            </a:r>
            <a:r>
              <a:rPr lang="en-US" altLang="zh-TW" sz="2800" b="1" dirty="0">
                <a:latin typeface="Times New Roman" pitchFamily="18" charset="0"/>
              </a:rPr>
              <a:t>(participatory method)</a:t>
            </a:r>
            <a:r>
              <a:rPr lang="zh-TW" altLang="en-US" sz="2800" b="1" dirty="0" smtClean="0"/>
              <a:t>以發展知識、態度和特殊技能的，來創造或維持健康生活型態和健康條件。</a:t>
            </a:r>
          </a:p>
          <a:p>
            <a:r>
              <a:rPr lang="zh-TW" altLang="en-US" b="1" dirty="0" smtClean="0"/>
              <a:t>目標</a:t>
            </a:r>
            <a:r>
              <a:rPr lang="en-US" altLang="zh-TW" b="1" dirty="0" smtClean="0"/>
              <a:t>/ </a:t>
            </a:r>
            <a:r>
              <a:rPr lang="zh-TW" altLang="en-US" b="1" dirty="0" smtClean="0"/>
              <a:t>結果</a:t>
            </a:r>
            <a:r>
              <a:rPr lang="en-US" altLang="zh-TW" b="1" dirty="0" smtClean="0"/>
              <a:t>:</a:t>
            </a:r>
            <a:r>
              <a:rPr lang="zh-TW" altLang="en-US" b="1" dirty="0" smtClean="0"/>
              <a:t> </a:t>
            </a:r>
            <a:r>
              <a:rPr lang="zh-TW" altLang="en-US" dirty="0" smtClean="0"/>
              <a:t>建立或維持健康生活型態和健康條件</a:t>
            </a:r>
          </a:p>
          <a:p>
            <a:r>
              <a:rPr lang="zh-TW" altLang="en-US" b="1" dirty="0" smtClean="0"/>
              <a:t>中介</a:t>
            </a:r>
            <a:r>
              <a:rPr lang="en-US" altLang="zh-TW" b="1" dirty="0" smtClean="0"/>
              <a:t>:</a:t>
            </a:r>
            <a:r>
              <a:rPr lang="zh-TW" altLang="en-US" b="1" dirty="0" smtClean="0"/>
              <a:t> </a:t>
            </a:r>
            <a:r>
              <a:rPr lang="zh-TW" altLang="en-US" dirty="0" smtClean="0"/>
              <a:t>透過知識、態度和特殊技能的發展</a:t>
            </a:r>
          </a:p>
          <a:p>
            <a:r>
              <a:rPr lang="zh-TW" altLang="en-US" b="1" dirty="0" smtClean="0"/>
              <a:t>教學方法</a:t>
            </a:r>
            <a:r>
              <a:rPr lang="en-US" altLang="zh-TW" b="1" dirty="0" smtClean="0"/>
              <a:t>/</a:t>
            </a:r>
            <a:r>
              <a:rPr lang="zh-TW" altLang="en-US" b="1" dirty="0" smtClean="0"/>
              <a:t>學習經驗</a:t>
            </a:r>
            <a:r>
              <a:rPr lang="en-US" altLang="zh-TW" b="1" dirty="0" smtClean="0"/>
              <a:t>:</a:t>
            </a:r>
            <a:r>
              <a:rPr lang="zh-TW" altLang="en-US" b="1" dirty="0" smtClean="0"/>
              <a:t> </a:t>
            </a:r>
            <a:r>
              <a:rPr lang="zh-TW" altLang="en-US" dirty="0" smtClean="0"/>
              <a:t>參與式教學法、多元學習經驗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利用生活情境進行教學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 smtClean="0"/>
              <a:t>生活情境</a:t>
            </a:r>
            <a:r>
              <a:rPr lang="en-US" altLang="zh-TW" dirty="0"/>
              <a:t>(life situation)</a:t>
            </a:r>
            <a:r>
              <a:rPr lang="zh-TW" altLang="zh-TW" dirty="0" smtClean="0"/>
              <a:t>是</a:t>
            </a:r>
            <a:r>
              <a:rPr lang="zh-TW" altLang="zh-TW" dirty="0"/>
              <a:t>指個人的生活環境</a:t>
            </a:r>
            <a:r>
              <a:rPr lang="zh-TW" altLang="zh-TW" dirty="0" smtClean="0"/>
              <a:t>事件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zh-TW" dirty="0" smtClean="0"/>
              <a:t>與</a:t>
            </a:r>
            <a:r>
              <a:rPr lang="zh-TW" altLang="zh-TW" dirty="0"/>
              <a:t>個人對環境事件的解釋有關，所以它貼近學生的生活，有利於學習的遷移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en-US" dirty="0">
                <a:solidFill>
                  <a:srgbClr val="000099"/>
                </a:solidFill>
              </a:rPr>
              <a:t>設計</a:t>
            </a:r>
            <a:r>
              <a:rPr lang="en-US" altLang="zh-TW" dirty="0">
                <a:solidFill>
                  <a:srgbClr val="000099"/>
                </a:solidFill>
              </a:rPr>
              <a:t>『</a:t>
            </a:r>
            <a:r>
              <a:rPr lang="zh-TW" altLang="en-US" dirty="0">
                <a:solidFill>
                  <a:srgbClr val="000099"/>
                </a:solidFill>
              </a:rPr>
              <a:t>與生活經驗相連結之教學活動</a:t>
            </a:r>
            <a:r>
              <a:rPr lang="en-US" altLang="zh-TW" dirty="0">
                <a:solidFill>
                  <a:srgbClr val="000099"/>
                </a:solidFill>
              </a:rPr>
              <a:t>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93513262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5580063" y="6267450"/>
            <a:ext cx="35639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1" algn="ctr" eaLnBrk="1" hangingPunct="1">
              <a:lnSpc>
                <a:spcPct val="90000"/>
              </a:lnSpc>
              <a:spcBef>
                <a:spcPct val="10000"/>
              </a:spcBef>
              <a:buClr>
                <a:schemeClr val="bg2"/>
              </a:buClr>
              <a:buSzPct val="50000"/>
            </a:pP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【Bender ,1997】</a:t>
            </a:r>
            <a:endParaRPr kumimoji="0" lang="en-US" altLang="zh-TW" sz="3600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5750" y="357188"/>
            <a:ext cx="842486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zh-TW" altLang="en-US" sz="4000" b="1" dirty="0">
                <a:solidFill>
                  <a:srgbClr val="000066"/>
                </a:solidFill>
                <a:latin typeface="+mj-ea"/>
                <a:ea typeface="+mj-ea"/>
              </a:rPr>
              <a:t>「參與式」的健康教育學習歷程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857250" y="1428750"/>
            <a:ext cx="4319588" cy="914400"/>
            <a:chOff x="1488" y="1248"/>
            <a:chExt cx="2721" cy="576"/>
          </a:xfrm>
        </p:grpSpPr>
        <p:pic>
          <p:nvPicPr>
            <p:cNvPr id="45070" name="Picture 5" descr="c14-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1248"/>
              <a:ext cx="2721" cy="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2688" y="1497"/>
              <a:ext cx="139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zh-TW" altLang="en-US" sz="2800" b="1">
                  <a:solidFill>
                    <a:schemeClr val="tx2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去做  </a:t>
              </a:r>
              <a:r>
                <a:rPr kumimoji="0" lang="en-US" altLang="zh-TW" sz="2800" b="1">
                  <a:solidFill>
                    <a:schemeClr val="tx2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  <a:sym typeface="Wingdings" panose="05000000000000000000" pitchFamily="2" charset="2"/>
                </a:rPr>
                <a:t>to do</a:t>
              </a:r>
            </a:p>
          </p:txBody>
        </p:sp>
      </p:grpSp>
      <p:grpSp>
        <p:nvGrpSpPr>
          <p:cNvPr id="45061" name="Group 7"/>
          <p:cNvGrpSpPr>
            <a:grpSpLocks/>
          </p:cNvGrpSpPr>
          <p:nvPr/>
        </p:nvGrpSpPr>
        <p:grpSpPr bwMode="auto">
          <a:xfrm>
            <a:off x="1857375" y="2500313"/>
            <a:ext cx="4495800" cy="952500"/>
            <a:chOff x="1776" y="1992"/>
            <a:chExt cx="2832" cy="600"/>
          </a:xfrm>
        </p:grpSpPr>
        <p:pic>
          <p:nvPicPr>
            <p:cNvPr id="45068" name="Picture 8" descr="c11-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992"/>
              <a:ext cx="2688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9" name="Text Box 9"/>
            <p:cNvSpPr txBox="1">
              <a:spLocks noChangeArrowheads="1"/>
            </p:cNvSpPr>
            <p:nvPr/>
          </p:nvSpPr>
          <p:spPr bwMode="auto">
            <a:xfrm>
              <a:off x="2160" y="2265"/>
              <a:ext cx="24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zh-TW" altLang="en-US" sz="2800" b="1">
                  <a:solidFill>
                    <a:srgbClr val="800080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去發現  </a:t>
              </a:r>
              <a:r>
                <a:rPr kumimoji="0" lang="en-US" altLang="zh-TW" sz="2800" b="1">
                  <a:solidFill>
                    <a:srgbClr val="800080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  <a:sym typeface="Wingdings" panose="05000000000000000000" pitchFamily="2" charset="2"/>
                </a:rPr>
                <a:t>to discover</a:t>
              </a:r>
            </a:p>
          </p:txBody>
        </p:sp>
      </p:grpSp>
      <p:grpSp>
        <p:nvGrpSpPr>
          <p:cNvPr id="45062" name="Group 10"/>
          <p:cNvGrpSpPr>
            <a:grpSpLocks/>
          </p:cNvGrpSpPr>
          <p:nvPr/>
        </p:nvGrpSpPr>
        <p:grpSpPr bwMode="auto">
          <a:xfrm>
            <a:off x="3214688" y="3571875"/>
            <a:ext cx="4314825" cy="884238"/>
            <a:chOff x="2226" y="2478"/>
            <a:chExt cx="2718" cy="557"/>
          </a:xfrm>
        </p:grpSpPr>
        <p:pic>
          <p:nvPicPr>
            <p:cNvPr id="45066" name="Picture 11" descr="c12-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" y="2478"/>
              <a:ext cx="2688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7" name="Text Box 12"/>
            <p:cNvSpPr txBox="1">
              <a:spLocks noChangeArrowheads="1"/>
            </p:cNvSpPr>
            <p:nvPr/>
          </p:nvSpPr>
          <p:spPr bwMode="auto">
            <a:xfrm>
              <a:off x="2496" y="2703"/>
              <a:ext cx="24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zh-TW" altLang="en-US" sz="2800" b="1">
                  <a:solidFill>
                    <a:srgbClr val="996633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去瞭解 </a:t>
              </a:r>
              <a:r>
                <a:rPr kumimoji="0" lang="en-US" altLang="zh-TW" sz="2800" b="1">
                  <a:solidFill>
                    <a:srgbClr val="996633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  <a:sym typeface="Wingdings" panose="05000000000000000000" pitchFamily="2" charset="2"/>
                </a:rPr>
                <a:t>to understand</a:t>
              </a:r>
            </a:p>
          </p:txBody>
        </p:sp>
      </p:grpSp>
      <p:grpSp>
        <p:nvGrpSpPr>
          <p:cNvPr id="45063" name="Group 13"/>
          <p:cNvGrpSpPr>
            <a:grpSpLocks/>
          </p:cNvGrpSpPr>
          <p:nvPr/>
        </p:nvGrpSpPr>
        <p:grpSpPr bwMode="auto">
          <a:xfrm>
            <a:off x="4572000" y="4643438"/>
            <a:ext cx="4386263" cy="876300"/>
            <a:chOff x="2805" y="3151"/>
            <a:chExt cx="2763" cy="552"/>
          </a:xfrm>
        </p:grpSpPr>
        <p:pic>
          <p:nvPicPr>
            <p:cNvPr id="45064" name="Picture 14" descr="c13-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" y="3151"/>
              <a:ext cx="2688" cy="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5" name="Text Box 15"/>
            <p:cNvSpPr txBox="1">
              <a:spLocks noChangeArrowheads="1"/>
            </p:cNvSpPr>
            <p:nvPr/>
          </p:nvSpPr>
          <p:spPr bwMode="auto">
            <a:xfrm>
              <a:off x="3120" y="3376"/>
              <a:ext cx="24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kumimoji="0" lang="zh-TW" altLang="en-US" sz="2800" b="1">
                  <a:solidFill>
                    <a:srgbClr val="000066"/>
                  </a:solidFill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去學會  </a:t>
              </a:r>
              <a:r>
                <a:rPr kumimoji="0" lang="en-US" altLang="zh-TW" sz="2800" b="1">
                  <a:solidFill>
                    <a:srgbClr val="000066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  <a:sym typeface="Wingdings" panose="05000000000000000000" pitchFamily="2" charset="2"/>
                </a:rPr>
                <a:t>to learn</a:t>
              </a: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755576" y="558924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(</a:t>
            </a:r>
            <a:r>
              <a:rPr lang="zh-TW" altLang="en-US" dirty="0" smtClean="0"/>
              <a:t>引用劉潔心教授</a:t>
            </a:r>
            <a:r>
              <a:rPr lang="en-US" altLang="zh-TW" dirty="0" smtClean="0"/>
              <a:t>PPT)</a:t>
            </a:r>
            <a:endParaRPr lang="zh-TW" altLang="en-US" dirty="0"/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86EB-184E-4F19-A703-60F10E707F0C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2648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</TotalTime>
  <Words>643</Words>
  <Application>Microsoft Office PowerPoint</Application>
  <PresentationFormat>如螢幕大小 (4:3)</PresentationFormat>
  <Paragraphs>99</Paragraphs>
  <Slides>12</Slides>
  <Notes>2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1_Office 佈景主題</vt:lpstr>
      <vt:lpstr>何謂生活技能</vt:lpstr>
      <vt:lpstr>投影片 2</vt:lpstr>
      <vt:lpstr>投影片 3</vt:lpstr>
      <vt:lpstr>投影片 4</vt:lpstr>
      <vt:lpstr>投影片 5</vt:lpstr>
      <vt:lpstr>2009年，WHO把生活技能分成三大類</vt:lpstr>
      <vt:lpstr>投影片 7</vt:lpstr>
      <vt:lpstr>生活技能的種類與分類(最早)</vt:lpstr>
      <vt:lpstr>以技能為基礎的衛生教育方法</vt:lpstr>
      <vt:lpstr>投影片 10</vt:lpstr>
      <vt:lpstr>利用生活情境進行教學</vt:lpstr>
      <vt:lpstr>投影片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龍芝寧</dc:creator>
  <cp:lastModifiedBy>TASE</cp:lastModifiedBy>
  <cp:revision>47</cp:revision>
  <dcterms:created xsi:type="dcterms:W3CDTF">2016-07-19T17:38:16Z</dcterms:created>
  <dcterms:modified xsi:type="dcterms:W3CDTF">2017-07-18T11:03:08Z</dcterms:modified>
</cp:coreProperties>
</file>